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0" r:id="rId2"/>
  </p:sldMasterIdLst>
  <p:notesMasterIdLst>
    <p:notesMasterId r:id="rId15"/>
  </p:notesMasterIdLst>
  <p:sldIdLst>
    <p:sldId id="256" r:id="rId3"/>
    <p:sldId id="273" r:id="rId4"/>
    <p:sldId id="264" r:id="rId5"/>
    <p:sldId id="265" r:id="rId6"/>
    <p:sldId id="266" r:id="rId7"/>
    <p:sldId id="269" r:id="rId8"/>
    <p:sldId id="267" r:id="rId9"/>
    <p:sldId id="268" r:id="rId10"/>
    <p:sldId id="271" r:id="rId11"/>
    <p:sldId id="272" r:id="rId12"/>
    <p:sldId id="263" r:id="rId13"/>
    <p:sldId id="274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260" userDrawn="1">
          <p15:clr>
            <a:srgbClr val="A4A3A4"/>
          </p15:clr>
        </p15:guide>
        <p15:guide id="4" orient="horz" pos="2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>
        <p:guide orient="horz" pos="2160"/>
        <p:guide pos="3840"/>
        <p:guide orient="horz" pos="2260"/>
        <p:guide orient="horz" pos="23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7155B-483F-4C6C-91AB-A1EFF0AA8D8E}" type="datetimeFigureOut">
              <a:rPr lang="ro-RO" smtClean="0"/>
              <a:t>12.02.2025</a:t>
            </a:fld>
            <a:endParaRPr lang="ro-RO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E6998-E3E5-44DB-8021-50FD6ECD44C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48517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E6998-E3E5-44DB-8021-50FD6ECD44C2}" type="slidenum">
              <a:rPr lang="ro-RO" smtClean="0"/>
              <a:t>7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8675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11" name="Google Shape;11;p2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4" name="Google Shape;14;p2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5" name="Google Shape;15;p2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" name="Google Shape;16;p2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7" name="Google Shape;17;p2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" name="Google Shape;18;p2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4789733" y="1632117"/>
            <a:ext cx="5192800" cy="28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6000" b="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4789733" y="4808017"/>
            <a:ext cx="5192800" cy="6136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81283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1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118" name="Google Shape;118;p11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0" name="Google Shape;120;p11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21" name="Google Shape;121;p11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22" name="Google Shape;122;p11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11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4" name="Google Shape;124;p11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5" name="Google Shape;125;p11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26" name="Google Shape;126;p11"/>
          <p:cNvSpPr txBox="1">
            <a:spLocks noGrp="1"/>
          </p:cNvSpPr>
          <p:nvPr>
            <p:ph type="title" hasCustomPrompt="1"/>
          </p:nvPr>
        </p:nvSpPr>
        <p:spPr>
          <a:xfrm>
            <a:off x="2696400" y="2216833"/>
            <a:ext cx="6799200" cy="1316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3333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1"/>
          <p:cNvSpPr txBox="1">
            <a:spLocks noGrp="1"/>
          </p:cNvSpPr>
          <p:nvPr>
            <p:ph type="subTitle" idx="1"/>
          </p:nvPr>
        </p:nvSpPr>
        <p:spPr>
          <a:xfrm>
            <a:off x="2696400" y="3532833"/>
            <a:ext cx="6799200" cy="6196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45354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2516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4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54" name="Google Shape;154;p1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56" name="Google Shape;156;p1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57" name="Google Shape;157;p1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58" name="Google Shape;158;p1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" name="Google Shape;159;p1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60" name="Google Shape;160;p1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61" name="Google Shape;161;p1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62" name="Google Shape;162;p14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523157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Numbers and text 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5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65" name="Google Shape;165;p1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67" name="Google Shape;167;p1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68" name="Google Shape;168;p1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69" name="Google Shape;169;p1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0" name="Google Shape;170;p1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71" name="Google Shape;171;p1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72" name="Google Shape;172;p1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73" name="Google Shape;173;p15"/>
          <p:cNvSpPr txBox="1">
            <a:spLocks noGrp="1"/>
          </p:cNvSpPr>
          <p:nvPr>
            <p:ph type="title" hasCustomPrompt="1"/>
          </p:nvPr>
        </p:nvSpPr>
        <p:spPr>
          <a:xfrm>
            <a:off x="1378033" y="15174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74" name="Google Shape;174;p15"/>
          <p:cNvSpPr txBox="1">
            <a:spLocks noGrp="1"/>
          </p:cNvSpPr>
          <p:nvPr>
            <p:ph type="subTitle" idx="1"/>
          </p:nvPr>
        </p:nvSpPr>
        <p:spPr>
          <a:xfrm>
            <a:off x="1378033" y="26184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title" idx="2" hasCustomPrompt="1"/>
          </p:nvPr>
        </p:nvSpPr>
        <p:spPr>
          <a:xfrm>
            <a:off x="6312367" y="15174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76" name="Google Shape;176;p15"/>
          <p:cNvSpPr txBox="1">
            <a:spLocks noGrp="1"/>
          </p:cNvSpPr>
          <p:nvPr>
            <p:ph type="subTitle" idx="3"/>
          </p:nvPr>
        </p:nvSpPr>
        <p:spPr>
          <a:xfrm>
            <a:off x="6312367" y="26184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title" idx="4" hasCustomPrompt="1"/>
          </p:nvPr>
        </p:nvSpPr>
        <p:spPr>
          <a:xfrm>
            <a:off x="6312367" y="41257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78" name="Google Shape;178;p15"/>
          <p:cNvSpPr txBox="1">
            <a:spLocks noGrp="1"/>
          </p:cNvSpPr>
          <p:nvPr>
            <p:ph type="subTitle" idx="5"/>
          </p:nvPr>
        </p:nvSpPr>
        <p:spPr>
          <a:xfrm>
            <a:off x="6312367" y="52267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79" name="Google Shape;179;p15"/>
          <p:cNvSpPr txBox="1">
            <a:spLocks noGrp="1"/>
          </p:cNvSpPr>
          <p:nvPr>
            <p:ph type="title" idx="6" hasCustomPrompt="1"/>
          </p:nvPr>
        </p:nvSpPr>
        <p:spPr>
          <a:xfrm>
            <a:off x="1378033" y="4125732"/>
            <a:ext cx="4501600" cy="110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180" name="Google Shape;180;p15"/>
          <p:cNvSpPr txBox="1">
            <a:spLocks noGrp="1"/>
          </p:cNvSpPr>
          <p:nvPr>
            <p:ph type="subTitle" idx="7"/>
          </p:nvPr>
        </p:nvSpPr>
        <p:spPr>
          <a:xfrm>
            <a:off x="1378033" y="5226771"/>
            <a:ext cx="4501600" cy="564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554971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6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83" name="Google Shape;183;p1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85" name="Google Shape;185;p1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86" name="Google Shape;186;p1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87" name="Google Shape;187;p1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" name="Google Shape;188;p1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89" name="Google Shape;189;p1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0" name="Google Shape;190;p1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91" name="Google Shape;191;p16"/>
          <p:cNvSpPr txBox="1">
            <a:spLocks noGrp="1"/>
          </p:cNvSpPr>
          <p:nvPr>
            <p:ph type="title"/>
          </p:nvPr>
        </p:nvSpPr>
        <p:spPr>
          <a:xfrm>
            <a:off x="1793877" y="2575467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title" idx="2"/>
          </p:nvPr>
        </p:nvSpPr>
        <p:spPr>
          <a:xfrm>
            <a:off x="6560123" y="2575467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subTitle" idx="1"/>
          </p:nvPr>
        </p:nvSpPr>
        <p:spPr>
          <a:xfrm>
            <a:off x="1793877" y="3002267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94" name="Google Shape;194;p16"/>
          <p:cNvSpPr txBox="1">
            <a:spLocks noGrp="1"/>
          </p:cNvSpPr>
          <p:nvPr>
            <p:ph type="subTitle" idx="3"/>
          </p:nvPr>
        </p:nvSpPr>
        <p:spPr>
          <a:xfrm>
            <a:off x="6560123" y="3002267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title" idx="4"/>
          </p:nvPr>
        </p:nvSpPr>
        <p:spPr>
          <a:xfrm>
            <a:off x="1793877" y="4907256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96" name="Google Shape;196;p16"/>
          <p:cNvSpPr txBox="1">
            <a:spLocks noGrp="1"/>
          </p:cNvSpPr>
          <p:nvPr>
            <p:ph type="title" idx="5"/>
          </p:nvPr>
        </p:nvSpPr>
        <p:spPr>
          <a:xfrm>
            <a:off x="6560123" y="4907256"/>
            <a:ext cx="3838000" cy="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97" name="Google Shape;197;p16"/>
          <p:cNvSpPr txBox="1">
            <a:spLocks noGrp="1"/>
          </p:cNvSpPr>
          <p:nvPr>
            <p:ph type="subTitle" idx="6"/>
          </p:nvPr>
        </p:nvSpPr>
        <p:spPr>
          <a:xfrm>
            <a:off x="1793877" y="5334200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98" name="Google Shape;198;p16"/>
          <p:cNvSpPr txBox="1">
            <a:spLocks noGrp="1"/>
          </p:cNvSpPr>
          <p:nvPr>
            <p:ph type="subTitle" idx="7"/>
          </p:nvPr>
        </p:nvSpPr>
        <p:spPr>
          <a:xfrm>
            <a:off x="6560123" y="5334200"/>
            <a:ext cx="3838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99" name="Google Shape;199;p16"/>
          <p:cNvSpPr txBox="1">
            <a:spLocks noGrp="1"/>
          </p:cNvSpPr>
          <p:nvPr>
            <p:ph type="title" idx="8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7038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7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202" name="Google Shape;202;p1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4" name="Google Shape;204;p1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05" name="Google Shape;205;p1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06" name="Google Shape;206;p1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" name="Google Shape;207;p1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08" name="Google Shape;208;p1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09" name="Google Shape;209;p1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10" name="Google Shape;210;p17"/>
          <p:cNvSpPr txBox="1">
            <a:spLocks noGrp="1"/>
          </p:cNvSpPr>
          <p:nvPr>
            <p:ph type="title"/>
          </p:nvPr>
        </p:nvSpPr>
        <p:spPr>
          <a:xfrm>
            <a:off x="1084600" y="1890800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title" idx="2"/>
          </p:nvPr>
        </p:nvSpPr>
        <p:spPr>
          <a:xfrm>
            <a:off x="4649605" y="1890800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2" name="Google Shape;212;p17"/>
          <p:cNvSpPr txBox="1">
            <a:spLocks noGrp="1"/>
          </p:cNvSpPr>
          <p:nvPr>
            <p:ph type="subTitle" idx="1"/>
          </p:nvPr>
        </p:nvSpPr>
        <p:spPr>
          <a:xfrm>
            <a:off x="1084600" y="2613764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13" name="Google Shape;213;p17"/>
          <p:cNvSpPr txBox="1">
            <a:spLocks noGrp="1"/>
          </p:cNvSpPr>
          <p:nvPr>
            <p:ph type="subTitle" idx="3"/>
          </p:nvPr>
        </p:nvSpPr>
        <p:spPr>
          <a:xfrm>
            <a:off x="4649595" y="2613764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14" name="Google Shape;214;p17"/>
          <p:cNvSpPr txBox="1">
            <a:spLocks noGrp="1"/>
          </p:cNvSpPr>
          <p:nvPr>
            <p:ph type="title" idx="4"/>
          </p:nvPr>
        </p:nvSpPr>
        <p:spPr>
          <a:xfrm>
            <a:off x="1084600" y="4197573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5" name="Google Shape;215;p17"/>
          <p:cNvSpPr txBox="1">
            <a:spLocks noGrp="1"/>
          </p:cNvSpPr>
          <p:nvPr>
            <p:ph type="title" idx="5"/>
          </p:nvPr>
        </p:nvSpPr>
        <p:spPr>
          <a:xfrm>
            <a:off x="4649605" y="4197573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6" name="Google Shape;216;p17"/>
          <p:cNvSpPr txBox="1">
            <a:spLocks noGrp="1"/>
          </p:cNvSpPr>
          <p:nvPr>
            <p:ph type="subTitle" idx="6"/>
          </p:nvPr>
        </p:nvSpPr>
        <p:spPr>
          <a:xfrm>
            <a:off x="1084600" y="4920371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17" name="Google Shape;217;p17"/>
          <p:cNvSpPr txBox="1">
            <a:spLocks noGrp="1"/>
          </p:cNvSpPr>
          <p:nvPr>
            <p:ph type="subTitle" idx="7"/>
          </p:nvPr>
        </p:nvSpPr>
        <p:spPr>
          <a:xfrm>
            <a:off x="4649595" y="4920371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18" name="Google Shape;218;p17"/>
          <p:cNvSpPr txBox="1">
            <a:spLocks noGrp="1"/>
          </p:cNvSpPr>
          <p:nvPr>
            <p:ph type="title" idx="8"/>
          </p:nvPr>
        </p:nvSpPr>
        <p:spPr>
          <a:xfrm>
            <a:off x="8214589" y="1890800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subTitle" idx="9"/>
          </p:nvPr>
        </p:nvSpPr>
        <p:spPr>
          <a:xfrm>
            <a:off x="8214567" y="2613764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 idx="13"/>
          </p:nvPr>
        </p:nvSpPr>
        <p:spPr>
          <a:xfrm>
            <a:off x="8214589" y="4197573"/>
            <a:ext cx="2892800" cy="72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21" name="Google Shape;221;p17"/>
          <p:cNvSpPr txBox="1">
            <a:spLocks noGrp="1"/>
          </p:cNvSpPr>
          <p:nvPr>
            <p:ph type="subTitle" idx="14"/>
          </p:nvPr>
        </p:nvSpPr>
        <p:spPr>
          <a:xfrm>
            <a:off x="8214567" y="4920371"/>
            <a:ext cx="2892800" cy="94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title" idx="15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88217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8"/>
          <p:cNvGrpSpPr/>
          <p:nvPr/>
        </p:nvGrpSpPr>
        <p:grpSpPr>
          <a:xfrm>
            <a:off x="954767" y="208601"/>
            <a:ext cx="10282557" cy="6441308"/>
            <a:chOff x="-2105881" y="537468"/>
            <a:chExt cx="10533968" cy="6598800"/>
          </a:xfrm>
        </p:grpSpPr>
        <p:sp>
          <p:nvSpPr>
            <p:cNvPr id="225" name="Google Shape;225;p18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27" name="Google Shape;227;p1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28" name="Google Shape;228;p1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29" name="Google Shape;229;p1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0" name="Google Shape;230;p1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31" name="Google Shape;231;p1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2" name="Google Shape;232;p1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33" name="Google Shape;233;p18"/>
          <p:cNvSpPr txBox="1">
            <a:spLocks noGrp="1"/>
          </p:cNvSpPr>
          <p:nvPr>
            <p:ph type="ctrTitle"/>
          </p:nvPr>
        </p:nvSpPr>
        <p:spPr>
          <a:xfrm>
            <a:off x="3093000" y="860467"/>
            <a:ext cx="6006000" cy="14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34" name="Google Shape;234;p18"/>
          <p:cNvSpPr txBox="1">
            <a:spLocks noGrp="1"/>
          </p:cNvSpPr>
          <p:nvPr>
            <p:ph type="subTitle" idx="1"/>
          </p:nvPr>
        </p:nvSpPr>
        <p:spPr>
          <a:xfrm>
            <a:off x="3093000" y="2301668"/>
            <a:ext cx="6006000" cy="16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3093051" y="4912900"/>
            <a:ext cx="6006000" cy="7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pt-BR" sz="1333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CRÉDITOS: Este modelo de apresentação foi criado pela </a:t>
            </a:r>
            <a:r>
              <a:rPr lang="pt-BR" sz="1333" b="1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333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, e inclui ícones do </a:t>
            </a:r>
            <a:r>
              <a:rPr lang="pt-BR" sz="1333" b="1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467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e imagens da</a:t>
            </a:r>
            <a:r>
              <a:rPr lang="pt-BR" sz="1333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pt-BR" sz="1333" b="1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 u="sng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  <p:extLst>
      <p:ext uri="{BB962C8B-B14F-4D97-AF65-F5344CB8AC3E}">
        <p14:creationId xmlns:p14="http://schemas.microsoft.com/office/powerpoint/2010/main" val="23486266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9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238" name="Google Shape;238;p1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40" name="Google Shape;240;p1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41" name="Google Shape;241;p1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42" name="Google Shape;242;p1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3" name="Google Shape;243;p1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44" name="Google Shape;244;p1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5" name="Google Shape;245;p1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052035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20"/>
          <p:cNvGrpSpPr/>
          <p:nvPr/>
        </p:nvGrpSpPr>
        <p:grpSpPr>
          <a:xfrm>
            <a:off x="954767" y="208601"/>
            <a:ext cx="10282557" cy="6441308"/>
            <a:chOff x="-2105881" y="537468"/>
            <a:chExt cx="10533968" cy="6598800"/>
          </a:xfrm>
        </p:grpSpPr>
        <p:sp>
          <p:nvSpPr>
            <p:cNvPr id="248" name="Google Shape;248;p20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0" name="Google Shape;250;p2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51" name="Google Shape;251;p2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52" name="Google Shape;252;p2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3" name="Google Shape;253;p2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54" name="Google Shape;254;p2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5" name="Google Shape;255;p2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798654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966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23" name="Google Shape;23;p3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" name="Google Shape;25;p3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6" name="Google Shape;26;p3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7" name="Google Shape;27;p3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" name="Google Shape;28;p3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9" name="Google Shape;29;p3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0" name="Google Shape;30;p3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5974333" y="2129959"/>
            <a:ext cx="4512800" cy="163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 hasCustomPrompt="1"/>
          </p:nvPr>
        </p:nvSpPr>
        <p:spPr>
          <a:xfrm>
            <a:off x="2979352" y="2809801"/>
            <a:ext cx="1630800" cy="16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9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5974333" y="3760433"/>
            <a:ext cx="4512800" cy="9676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17922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3"/>
          <p:cNvSpPr txBox="1">
            <a:spLocks noGrp="1"/>
          </p:cNvSpPr>
          <p:nvPr>
            <p:ph type="title"/>
          </p:nvPr>
        </p:nvSpPr>
        <p:spPr>
          <a:xfrm>
            <a:off x="955700" y="681200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842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36" name="Google Shape;36;p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8" name="Google Shape;38;p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9" name="Google Shape;39;p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0" name="Google Shape;40;p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" name="Google Shape;41;p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42" name="Google Shape;42;p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" name="Google Shape;43;p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960000" y="1480200"/>
            <a:ext cx="10272000" cy="4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139246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5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48" name="Google Shape;48;p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50" name="Google Shape;50;p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51" name="Google Shape;51;p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52" name="Google Shape;52;p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" name="Google Shape;53;p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54" name="Google Shape;54;p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5" name="Google Shape;55;p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56" name="Google Shape;56;p5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body" idx="1"/>
          </p:nvPr>
        </p:nvSpPr>
        <p:spPr>
          <a:xfrm>
            <a:off x="961500" y="1603733"/>
            <a:ext cx="5012400" cy="45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828754" lvl="2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6218200" y="2178933"/>
            <a:ext cx="5012400" cy="39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933"/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828754" lvl="2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180729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61" name="Google Shape;61;p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63" name="Google Shape;63;p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64" name="Google Shape;64;p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65" name="Google Shape;65;p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" name="Google Shape;66;p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67" name="Google Shape;67;p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8" name="Google Shape;68;p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57182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7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72" name="Google Shape;72;p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4" name="Google Shape;74;p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75" name="Google Shape;75;p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76" name="Google Shape;76;p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" name="Google Shape;77;p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78" name="Google Shape;78;p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9" name="Google Shape;79;p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4676267" y="1133933"/>
            <a:ext cx="5950400" cy="2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>
            <a:off x="4676264" y="3757651"/>
            <a:ext cx="5950400" cy="196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19876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8"/>
          <p:cNvGrpSpPr/>
          <p:nvPr/>
        </p:nvGrpSpPr>
        <p:grpSpPr>
          <a:xfrm>
            <a:off x="954767" y="716600"/>
            <a:ext cx="10282557" cy="5424861"/>
            <a:chOff x="-2105881" y="537468"/>
            <a:chExt cx="10533968" cy="5557500"/>
          </a:xfrm>
        </p:grpSpPr>
        <p:sp>
          <p:nvSpPr>
            <p:cNvPr id="84" name="Google Shape;84;p8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6" name="Google Shape;86;p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87" name="Google Shape;87;p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88" name="Google Shape;88;p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9" name="Google Shape;89;p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90" name="Google Shape;90;p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1" name="Google Shape;91;p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92" name="Google Shape;92;p8"/>
          <p:cNvSpPr txBox="1">
            <a:spLocks noGrp="1"/>
          </p:cNvSpPr>
          <p:nvPr>
            <p:ph type="title"/>
          </p:nvPr>
        </p:nvSpPr>
        <p:spPr>
          <a:xfrm>
            <a:off x="2260200" y="1705000"/>
            <a:ext cx="7668400" cy="3448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8503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9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95" name="Google Shape;95;p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97" name="Google Shape;97;p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98" name="Google Shape;98;p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99" name="Google Shape;99;p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" name="Google Shape;100;p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1" name="Google Shape;101;p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" name="Google Shape;102;p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03" name="Google Shape;103;p9"/>
          <p:cNvSpPr txBox="1">
            <a:spLocks noGrp="1"/>
          </p:cNvSpPr>
          <p:nvPr>
            <p:ph type="body" idx="1"/>
          </p:nvPr>
        </p:nvSpPr>
        <p:spPr>
          <a:xfrm>
            <a:off x="960000" y="1725433"/>
            <a:ext cx="10272000" cy="13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-"/>
              <a:defRPr/>
            </a:lvl1pPr>
            <a:lvl2pPr marL="1219170" lvl="1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marL="1828754" lvl="2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marL="2438339" lvl="3" indent="-372524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marL="4267093" lvl="6" indent="-364058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marL="4876678" lvl="7" indent="-364058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marL="5486263" lvl="8" indent="-35559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4" name="Google Shape;104;p9"/>
          <p:cNvSpPr txBox="1">
            <a:spLocks noGrp="1"/>
          </p:cNvSpPr>
          <p:nvPr>
            <p:ph type="title"/>
          </p:nvPr>
        </p:nvSpPr>
        <p:spPr>
          <a:xfrm>
            <a:off x="960000" y="7166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53666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0"/>
          <p:cNvGrpSpPr/>
          <p:nvPr/>
        </p:nvGrpSpPr>
        <p:grpSpPr>
          <a:xfrm>
            <a:off x="508431" y="228553"/>
            <a:ext cx="11175139" cy="6400897"/>
            <a:chOff x="-3020376" y="537453"/>
            <a:chExt cx="11448373" cy="6557400"/>
          </a:xfrm>
        </p:grpSpPr>
        <p:sp>
          <p:nvSpPr>
            <p:cNvPr id="107" name="Google Shape;107;p10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09" name="Google Shape;109;p1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10" name="Google Shape;110;p1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11" name="Google Shape;111;p1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" name="Google Shape;112;p1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3" name="Google Shape;113;p1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4" name="Google Shape;114;p1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15" name="Google Shape;115;p10"/>
          <p:cNvSpPr txBox="1">
            <a:spLocks noGrp="1"/>
          </p:cNvSpPr>
          <p:nvPr>
            <p:ph type="body" idx="1"/>
          </p:nvPr>
        </p:nvSpPr>
        <p:spPr>
          <a:xfrm>
            <a:off x="1834600" y="5116667"/>
            <a:ext cx="8522800" cy="806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solidFill>
                  <a:schemeClr val="dk1"/>
                </a:solidFill>
              </a:defRPr>
            </a:lvl1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87198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343824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21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464875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0A12AC2-0D38-50F3-B42A-C3AE2CA51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33" y="1436383"/>
            <a:ext cx="6292794" cy="3044177"/>
          </a:xfrm>
        </p:spPr>
        <p:txBody>
          <a:bodyPr/>
          <a:lstStyle/>
          <a:p>
            <a:r>
              <a:rPr lang="ro-RO" sz="4000" dirty="0"/>
              <a:t>APLICAȚIE WEB PENTRU GESTIONAREA PLANURILOR DE INVĂȚĂMÂNT</a:t>
            </a: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4EA1EA3D-57F9-5192-81CA-0B630EA4D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9793" y="5138928"/>
            <a:ext cx="7792735" cy="859535"/>
          </a:xfrm>
        </p:spPr>
        <p:txBody>
          <a:bodyPr/>
          <a:lstStyle/>
          <a:p>
            <a:r>
              <a:rPr lang="ro-RO" dirty="0"/>
              <a:t>Candidat: Daniel-Ionuț MÎRZA</a:t>
            </a:r>
          </a:p>
          <a:p>
            <a:r>
              <a:rPr lang="ro-RO" dirty="0"/>
              <a:t>Coordonator științific : Conf. Dr. ing. Ciprian-Bogdan CHIRILĂ</a:t>
            </a:r>
          </a:p>
        </p:txBody>
      </p:sp>
      <p:grpSp>
        <p:nvGrpSpPr>
          <p:cNvPr id="17" name="Google Shape;462;p32">
            <a:extLst>
              <a:ext uri="{FF2B5EF4-FFF2-40B4-BE49-F238E27FC236}">
                <a16:creationId xmlns:a16="http://schemas.microsoft.com/office/drawing/2014/main" id="{2B74BB0B-2C71-D778-34D1-EE4F0BDAB5DA}"/>
              </a:ext>
            </a:extLst>
          </p:cNvPr>
          <p:cNvGrpSpPr/>
          <p:nvPr/>
        </p:nvGrpSpPr>
        <p:grpSpPr>
          <a:xfrm>
            <a:off x="428288" y="2138736"/>
            <a:ext cx="2925514" cy="1629553"/>
            <a:chOff x="3813875" y="3221725"/>
            <a:chExt cx="2204435" cy="1232799"/>
          </a:xfrm>
        </p:grpSpPr>
        <p:grpSp>
          <p:nvGrpSpPr>
            <p:cNvPr id="18" name="Google Shape;463;p32">
              <a:extLst>
                <a:ext uri="{FF2B5EF4-FFF2-40B4-BE49-F238E27FC236}">
                  <a16:creationId xmlns:a16="http://schemas.microsoft.com/office/drawing/2014/main" id="{A7C119EB-8321-B9DC-AD8B-35C7750ADF5F}"/>
                </a:ext>
              </a:extLst>
            </p:cNvPr>
            <p:cNvGrpSpPr/>
            <p:nvPr/>
          </p:nvGrpSpPr>
          <p:grpSpPr>
            <a:xfrm>
              <a:off x="3813875" y="3221725"/>
              <a:ext cx="2204435" cy="1232799"/>
              <a:chOff x="492250" y="2259050"/>
              <a:chExt cx="2204435" cy="1232799"/>
            </a:xfrm>
          </p:grpSpPr>
          <p:grpSp>
            <p:nvGrpSpPr>
              <p:cNvPr id="24" name="Google Shape;464;p32">
                <a:extLst>
                  <a:ext uri="{FF2B5EF4-FFF2-40B4-BE49-F238E27FC236}">
                    <a16:creationId xmlns:a16="http://schemas.microsoft.com/office/drawing/2014/main" id="{A8145240-7036-5CB0-CA44-93B464C97450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232783"/>
                <a:chOff x="5416998" y="537468"/>
                <a:chExt cx="3011112" cy="1683900"/>
              </a:xfrm>
            </p:grpSpPr>
            <p:sp>
              <p:nvSpPr>
                <p:cNvPr id="26" name="Google Shape;465;p32">
                  <a:extLst>
                    <a:ext uri="{FF2B5EF4-FFF2-40B4-BE49-F238E27FC236}">
                      <a16:creationId xmlns:a16="http://schemas.microsoft.com/office/drawing/2014/main" id="{465B5DB4-FD81-D1DC-CDAF-309AF0FE1100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168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7" name="Google Shape;466;p32">
                  <a:extLst>
                    <a:ext uri="{FF2B5EF4-FFF2-40B4-BE49-F238E27FC236}">
                      <a16:creationId xmlns:a16="http://schemas.microsoft.com/office/drawing/2014/main" id="{0E842519-E52D-07AE-2DAD-247D7FA6E7DF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28" name="Google Shape;467;p32">
                  <a:extLst>
                    <a:ext uri="{FF2B5EF4-FFF2-40B4-BE49-F238E27FC236}">
                      <a16:creationId xmlns:a16="http://schemas.microsoft.com/office/drawing/2014/main" id="{34E31D07-A95C-D7B0-BF35-FC0E120B3885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29" name="Google Shape;468;p32">
                    <a:extLst>
                      <a:ext uri="{FF2B5EF4-FFF2-40B4-BE49-F238E27FC236}">
                        <a16:creationId xmlns:a16="http://schemas.microsoft.com/office/drawing/2014/main" id="{2A7DC1D1-DD3F-F0D5-FA76-5C24B3E2924B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32" name="Google Shape;469;p32">
                      <a:extLst>
                        <a:ext uri="{FF2B5EF4-FFF2-40B4-BE49-F238E27FC236}">
                          <a16:creationId xmlns:a16="http://schemas.microsoft.com/office/drawing/2014/main" id="{563DF781-9B09-2722-C5F4-AA9BB8BF116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33" name="Google Shape;470;p32">
                      <a:extLst>
                        <a:ext uri="{FF2B5EF4-FFF2-40B4-BE49-F238E27FC236}">
                          <a16:creationId xmlns:a16="http://schemas.microsoft.com/office/drawing/2014/main" id="{8A160B65-E4D7-9DF7-C959-A1F60E9D8922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30" name="Google Shape;471;p32">
                    <a:extLst>
                      <a:ext uri="{FF2B5EF4-FFF2-40B4-BE49-F238E27FC236}">
                        <a16:creationId xmlns:a16="http://schemas.microsoft.com/office/drawing/2014/main" id="{2143D92C-003E-00D3-1E1C-EC4767FC21A7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31" name="Google Shape;472;p32">
                    <a:extLst>
                      <a:ext uri="{FF2B5EF4-FFF2-40B4-BE49-F238E27FC236}">
                        <a16:creationId xmlns:a16="http://schemas.microsoft.com/office/drawing/2014/main" id="{83750FBE-E492-2772-FF08-45C475C0D54A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25" name="Google Shape;473;p32">
                <a:extLst>
                  <a:ext uri="{FF2B5EF4-FFF2-40B4-BE49-F238E27FC236}">
                    <a16:creationId xmlns:a16="http://schemas.microsoft.com/office/drawing/2014/main" id="{3E5FCFD4-C272-1ECB-AFB7-53A6C871E5BD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76032" r="75892"/>
              <a:stretch/>
            </p:blipFill>
            <p:spPr>
              <a:xfrm>
                <a:off x="492250" y="2259075"/>
                <a:ext cx="2204424" cy="12327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9" name="Google Shape;474;p32">
              <a:extLst>
                <a:ext uri="{FF2B5EF4-FFF2-40B4-BE49-F238E27FC236}">
                  <a16:creationId xmlns:a16="http://schemas.microsoft.com/office/drawing/2014/main" id="{4FF70F5B-3046-D8C4-3784-E1ECB8E7DADD}"/>
                </a:ext>
              </a:extLst>
            </p:cNvPr>
            <p:cNvGrpSpPr/>
            <p:nvPr/>
          </p:nvGrpSpPr>
          <p:grpSpPr>
            <a:xfrm>
              <a:off x="3905700" y="3795485"/>
              <a:ext cx="2020775" cy="460228"/>
              <a:chOff x="377950" y="3895752"/>
              <a:chExt cx="2020775" cy="587700"/>
            </a:xfrm>
          </p:grpSpPr>
          <p:sp>
            <p:nvSpPr>
              <p:cNvPr id="20" name="Google Shape;475;p32">
                <a:extLst>
                  <a:ext uri="{FF2B5EF4-FFF2-40B4-BE49-F238E27FC236}">
                    <a16:creationId xmlns:a16="http://schemas.microsoft.com/office/drawing/2014/main" id="{D8D13BE4-A5FE-F58A-9FF6-844476B038A6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chemeClr val="dk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∦</a:t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" name="Google Shape;476;p32">
                <a:extLst>
                  <a:ext uri="{FF2B5EF4-FFF2-40B4-BE49-F238E27FC236}">
                    <a16:creationId xmlns:a16="http://schemas.microsoft.com/office/drawing/2014/main" id="{553C8DB6-E3E1-D526-9E9D-E1F6CAFAA9ED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chemeClr val="lt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⋂</a:t>
                </a:r>
                <a:endParaRPr sz="330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2" name="Google Shape;477;p32">
                <a:extLst>
                  <a:ext uri="{FF2B5EF4-FFF2-40B4-BE49-F238E27FC236}">
                    <a16:creationId xmlns:a16="http://schemas.microsoft.com/office/drawing/2014/main" id="{8DD6A644-FB6A-3BCD-665D-346E13543E6E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♯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3" name="Google Shape;478;p32">
                <a:extLst>
                  <a:ext uri="{FF2B5EF4-FFF2-40B4-BE49-F238E27FC236}">
                    <a16:creationId xmlns:a16="http://schemas.microsoft.com/office/drawing/2014/main" id="{BCA5A267-C787-8739-5DDE-0563B9FC8854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 dirty="0">
                    <a:solidFill>
                      <a:schemeClr val="accent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∇</a:t>
                </a: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2754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u 3">
            <a:extLst>
              <a:ext uri="{FF2B5EF4-FFF2-40B4-BE49-F238E27FC236}">
                <a16:creationId xmlns:a16="http://schemas.microsoft.com/office/drawing/2014/main" id="{81E8EF6D-810C-004D-33D6-1D17879DAC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90514" y="4771261"/>
            <a:ext cx="4615860" cy="475098"/>
          </a:xfrm>
        </p:spPr>
        <p:txBody>
          <a:bodyPr/>
          <a:lstStyle/>
          <a:p>
            <a:r>
              <a:rPr lang="ro-RO" sz="1400" dirty="0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Testarea </a:t>
            </a:r>
            <a:r>
              <a:rPr lang="ro-RO" sz="1400" dirty="0" err="1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cross</a:t>
            </a:r>
            <a:r>
              <a:rPr lang="ro-RO" sz="1400" dirty="0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-browser </a:t>
            </a:r>
            <a:endParaRPr lang="ro-RO" sz="1050" dirty="0">
              <a:latin typeface="Share Tech Mono" panose="020B0604020202020204" charset="0"/>
            </a:endParaRPr>
          </a:p>
        </p:txBody>
      </p:sp>
      <p:sp>
        <p:nvSpPr>
          <p:cNvPr id="5" name="Subtitlu 4">
            <a:extLst>
              <a:ext uri="{FF2B5EF4-FFF2-40B4-BE49-F238E27FC236}">
                <a16:creationId xmlns:a16="http://schemas.microsoft.com/office/drawing/2014/main" id="{9FF6C841-C666-9985-916B-AD38DAAE58F8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265176" y="1591056"/>
            <a:ext cx="5120433" cy="2141603"/>
          </a:xfrm>
        </p:spPr>
        <p:txBody>
          <a:bodyPr/>
          <a:lstStyle/>
          <a:p>
            <a:pPr algn="l"/>
            <a:r>
              <a:rPr lang="ro-RO" sz="2000" dirty="0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Testarea unitară este un proces fundamental în dezvoltarea software, folosit pentru a verifica funcționalitatea corectă a celor mai mici unități de cod – metodele sau funcțiile. </a:t>
            </a:r>
          </a:p>
        </p:txBody>
      </p:sp>
      <p:sp>
        <p:nvSpPr>
          <p:cNvPr id="10" name="Titlu 9">
            <a:extLst>
              <a:ext uri="{FF2B5EF4-FFF2-40B4-BE49-F238E27FC236}">
                <a16:creationId xmlns:a16="http://schemas.microsoft.com/office/drawing/2014/main" id="{CD1E9634-4C52-F59F-72D8-05E84B1EDF7B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ro-RO" dirty="0"/>
              <a:t>06. TESTARE ȘI UTILIZARE</a:t>
            </a:r>
          </a:p>
        </p:txBody>
      </p:sp>
      <p:pic>
        <p:nvPicPr>
          <p:cNvPr id="11" name="Imagine 10" descr="O imagine care conține text, captură de ecran, software, Software multimedia&#10;&#10;Conținutul generat de inteligența artificială poate fi incorect.">
            <a:extLst>
              <a:ext uri="{FF2B5EF4-FFF2-40B4-BE49-F238E27FC236}">
                <a16:creationId xmlns:a16="http://schemas.microsoft.com/office/drawing/2014/main" id="{7155EFFC-55B1-DC83-9D7C-FEDA597D8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49" y="3732659"/>
            <a:ext cx="6120765" cy="2625725"/>
          </a:xfrm>
          <a:prstGeom prst="rect">
            <a:avLst/>
          </a:prstGeom>
        </p:spPr>
      </p:pic>
      <p:pic>
        <p:nvPicPr>
          <p:cNvPr id="12" name="Imagine 11" descr="O imagine care conține text, captură de ecran, software, Pagină web&#10;&#10;Conținutul generat de inteligența artificială poate fi incorect.">
            <a:extLst>
              <a:ext uri="{FF2B5EF4-FFF2-40B4-BE49-F238E27FC236}">
                <a16:creationId xmlns:a16="http://schemas.microsoft.com/office/drawing/2014/main" id="{515DED87-9000-09E4-2449-2B55BDFBE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5609" y="1479421"/>
            <a:ext cx="6120765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06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316;p27">
            <a:extLst>
              <a:ext uri="{FF2B5EF4-FFF2-40B4-BE49-F238E27FC236}">
                <a16:creationId xmlns:a16="http://schemas.microsoft.com/office/drawing/2014/main" id="{4CA49F8E-6F75-FE11-F9F7-7DC499BD59A9}"/>
              </a:ext>
            </a:extLst>
          </p:cNvPr>
          <p:cNvGrpSpPr/>
          <p:nvPr/>
        </p:nvGrpSpPr>
        <p:grpSpPr>
          <a:xfrm>
            <a:off x="960000" y="1480200"/>
            <a:ext cx="2945388" cy="2564515"/>
            <a:chOff x="492250" y="2259025"/>
            <a:chExt cx="2204435" cy="1689001"/>
          </a:xfrm>
        </p:grpSpPr>
        <p:grpSp>
          <p:nvGrpSpPr>
            <p:cNvPr id="5" name="Google Shape;317;p27">
              <a:extLst>
                <a:ext uri="{FF2B5EF4-FFF2-40B4-BE49-F238E27FC236}">
                  <a16:creationId xmlns:a16="http://schemas.microsoft.com/office/drawing/2014/main" id="{B5E82369-F333-677C-E2AA-FE9AA0A416C9}"/>
                </a:ext>
              </a:extLst>
            </p:cNvPr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7" name="Google Shape;318;p27">
                <a:extLst>
                  <a:ext uri="{FF2B5EF4-FFF2-40B4-BE49-F238E27FC236}">
                    <a16:creationId xmlns:a16="http://schemas.microsoft.com/office/drawing/2014/main" id="{A5507C6A-3771-F686-20AE-1AC765A52D9C}"/>
                  </a:ext>
                </a:extLst>
              </p:cNvPr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" name="Google Shape;319;p27">
                <a:extLst>
                  <a:ext uri="{FF2B5EF4-FFF2-40B4-BE49-F238E27FC236}">
                    <a16:creationId xmlns:a16="http://schemas.microsoft.com/office/drawing/2014/main" id="{270F9C15-8CC6-13FA-F5A7-E98A90129545}"/>
                  </a:ext>
                </a:extLst>
              </p:cNvPr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9" name="Google Shape;320;p27">
                <a:extLst>
                  <a:ext uri="{FF2B5EF4-FFF2-40B4-BE49-F238E27FC236}">
                    <a16:creationId xmlns:a16="http://schemas.microsoft.com/office/drawing/2014/main" id="{438800D8-CE46-6F6C-328F-D9AC864DBDC1}"/>
                  </a:ext>
                </a:extLst>
              </p:cNvPr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10" name="Google Shape;321;p27">
                  <a:extLst>
                    <a:ext uri="{FF2B5EF4-FFF2-40B4-BE49-F238E27FC236}">
                      <a16:creationId xmlns:a16="http://schemas.microsoft.com/office/drawing/2014/main" id="{FE70160A-6551-E94A-4C2C-1E81F368B76C}"/>
                    </a:ext>
                  </a:extLst>
                </p:cNvPr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13" name="Google Shape;322;p27">
                    <a:extLst>
                      <a:ext uri="{FF2B5EF4-FFF2-40B4-BE49-F238E27FC236}">
                        <a16:creationId xmlns:a16="http://schemas.microsoft.com/office/drawing/2014/main" id="{FE4A1513-317F-609A-18C0-973131C23EA1}"/>
                      </a:ext>
                    </a:extLst>
                  </p:cNvPr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4" name="Google Shape;323;p27">
                    <a:extLst>
                      <a:ext uri="{FF2B5EF4-FFF2-40B4-BE49-F238E27FC236}">
                        <a16:creationId xmlns:a16="http://schemas.microsoft.com/office/drawing/2014/main" id="{BD3FD302-38B4-CA9E-9512-15BD0BB29E49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11" name="Google Shape;324;p27">
                  <a:extLst>
                    <a:ext uri="{FF2B5EF4-FFF2-40B4-BE49-F238E27FC236}">
                      <a16:creationId xmlns:a16="http://schemas.microsoft.com/office/drawing/2014/main" id="{E9E63FCE-77E2-4DAE-163A-B47D163AD9E0}"/>
                    </a:ext>
                  </a:extLst>
                </p:cNvPr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2" name="Google Shape;325;p27">
                  <a:extLst>
                    <a:ext uri="{FF2B5EF4-FFF2-40B4-BE49-F238E27FC236}">
                      <a16:creationId xmlns:a16="http://schemas.microsoft.com/office/drawing/2014/main" id="{76AF2014-F0EB-CA56-7379-979188DCAE0D}"/>
                    </a:ext>
                  </a:extLst>
                </p:cNvPr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6" name="Google Shape;326;p27">
              <a:extLst>
                <a:ext uri="{FF2B5EF4-FFF2-40B4-BE49-F238E27FC236}">
                  <a16:creationId xmlns:a16="http://schemas.microsoft.com/office/drawing/2014/main" id="{826CFF84-5171-4CD7-7522-67072FA65866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t="67162" r="7589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lu 1">
            <a:extLst>
              <a:ext uri="{FF2B5EF4-FFF2-40B4-BE49-F238E27FC236}">
                <a16:creationId xmlns:a16="http://schemas.microsoft.com/office/drawing/2014/main" id="{5184932D-73FF-7B7D-5C8A-97ACD9B65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07. CONCLUZII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8E78089B-6912-E71B-709F-43D875D90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2044485"/>
            <a:ext cx="2945373" cy="2000198"/>
          </a:xfrm>
        </p:spPr>
        <p:txBody>
          <a:bodyPr/>
          <a:lstStyle/>
          <a:p>
            <a:pPr marL="203195" indent="0" algn="ctr">
              <a:buNone/>
            </a:pPr>
            <a:endParaRPr lang="ro-RO" sz="2000" dirty="0"/>
          </a:p>
          <a:p>
            <a:pPr marL="203195" indent="0" algn="ctr">
              <a:buNone/>
            </a:pPr>
            <a:r>
              <a:rPr lang="ro-RO" sz="2000" dirty="0"/>
              <a:t>Aplicația oferă o soluție eficientă pentru gestionarea planurilor de învățământ</a:t>
            </a:r>
          </a:p>
        </p:txBody>
      </p:sp>
      <p:grpSp>
        <p:nvGrpSpPr>
          <p:cNvPr id="16" name="Google Shape;316;p27">
            <a:extLst>
              <a:ext uri="{FF2B5EF4-FFF2-40B4-BE49-F238E27FC236}">
                <a16:creationId xmlns:a16="http://schemas.microsoft.com/office/drawing/2014/main" id="{539E69D1-1487-8DA6-CBD4-AD544738E67B}"/>
              </a:ext>
            </a:extLst>
          </p:cNvPr>
          <p:cNvGrpSpPr/>
          <p:nvPr/>
        </p:nvGrpSpPr>
        <p:grpSpPr>
          <a:xfrm>
            <a:off x="8090173" y="1480200"/>
            <a:ext cx="2945388" cy="2564515"/>
            <a:chOff x="492250" y="2259025"/>
            <a:chExt cx="2204435" cy="1689001"/>
          </a:xfrm>
        </p:grpSpPr>
        <p:grpSp>
          <p:nvGrpSpPr>
            <p:cNvPr id="17" name="Google Shape;317;p27">
              <a:extLst>
                <a:ext uri="{FF2B5EF4-FFF2-40B4-BE49-F238E27FC236}">
                  <a16:creationId xmlns:a16="http://schemas.microsoft.com/office/drawing/2014/main" id="{6E4C969E-7E86-3E2E-84BC-3E7250F43F0D}"/>
                </a:ext>
              </a:extLst>
            </p:cNvPr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19" name="Google Shape;318;p27">
                <a:extLst>
                  <a:ext uri="{FF2B5EF4-FFF2-40B4-BE49-F238E27FC236}">
                    <a16:creationId xmlns:a16="http://schemas.microsoft.com/office/drawing/2014/main" id="{919ED1B9-AFC6-A54F-60EB-CE22D6E3754D}"/>
                  </a:ext>
                </a:extLst>
              </p:cNvPr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0" name="Google Shape;319;p27">
                <a:extLst>
                  <a:ext uri="{FF2B5EF4-FFF2-40B4-BE49-F238E27FC236}">
                    <a16:creationId xmlns:a16="http://schemas.microsoft.com/office/drawing/2014/main" id="{5C10488A-6B37-DF34-9F1A-0ABE012F6C1C}"/>
                  </a:ext>
                </a:extLst>
              </p:cNvPr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1" name="Google Shape;320;p27">
                <a:extLst>
                  <a:ext uri="{FF2B5EF4-FFF2-40B4-BE49-F238E27FC236}">
                    <a16:creationId xmlns:a16="http://schemas.microsoft.com/office/drawing/2014/main" id="{1C458098-2BA3-789E-2D45-2ABF1653541E}"/>
                  </a:ext>
                </a:extLst>
              </p:cNvPr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22" name="Google Shape;321;p27">
                  <a:extLst>
                    <a:ext uri="{FF2B5EF4-FFF2-40B4-BE49-F238E27FC236}">
                      <a16:creationId xmlns:a16="http://schemas.microsoft.com/office/drawing/2014/main" id="{CB52A64D-B2B1-766C-92F5-6A78C5A8E8B0}"/>
                    </a:ext>
                  </a:extLst>
                </p:cNvPr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25" name="Google Shape;322;p27">
                    <a:extLst>
                      <a:ext uri="{FF2B5EF4-FFF2-40B4-BE49-F238E27FC236}">
                        <a16:creationId xmlns:a16="http://schemas.microsoft.com/office/drawing/2014/main" id="{9EF7A231-1C52-537E-2C75-DEBEB5B31DB5}"/>
                      </a:ext>
                    </a:extLst>
                  </p:cNvPr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" name="Google Shape;323;p27">
                    <a:extLst>
                      <a:ext uri="{FF2B5EF4-FFF2-40B4-BE49-F238E27FC236}">
                        <a16:creationId xmlns:a16="http://schemas.microsoft.com/office/drawing/2014/main" id="{C9D22238-B057-BE0E-4AB4-BE107D9DD75D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23" name="Google Shape;324;p27">
                  <a:extLst>
                    <a:ext uri="{FF2B5EF4-FFF2-40B4-BE49-F238E27FC236}">
                      <a16:creationId xmlns:a16="http://schemas.microsoft.com/office/drawing/2014/main" id="{70B680F9-F52A-3A58-CDED-0052D49D5523}"/>
                    </a:ext>
                  </a:extLst>
                </p:cNvPr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4" name="Google Shape;325;p27">
                  <a:extLst>
                    <a:ext uri="{FF2B5EF4-FFF2-40B4-BE49-F238E27FC236}">
                      <a16:creationId xmlns:a16="http://schemas.microsoft.com/office/drawing/2014/main" id="{A19E6D64-A8F3-686C-092F-004945B7600E}"/>
                    </a:ext>
                  </a:extLst>
                </p:cNvPr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18" name="Google Shape;326;p27">
              <a:extLst>
                <a:ext uri="{FF2B5EF4-FFF2-40B4-BE49-F238E27FC236}">
                  <a16:creationId xmlns:a16="http://schemas.microsoft.com/office/drawing/2014/main" id="{E2A063F3-B89C-505C-8826-AB111480D3C6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t="67162" r="7589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" name="Substituent text 2">
            <a:extLst>
              <a:ext uri="{FF2B5EF4-FFF2-40B4-BE49-F238E27FC236}">
                <a16:creationId xmlns:a16="http://schemas.microsoft.com/office/drawing/2014/main" id="{2EDA8070-8350-0575-672E-7D86B390410D}"/>
              </a:ext>
            </a:extLst>
          </p:cNvPr>
          <p:cNvSpPr txBox="1">
            <a:spLocks/>
          </p:cNvSpPr>
          <p:nvPr/>
        </p:nvSpPr>
        <p:spPr>
          <a:xfrm>
            <a:off x="8090173" y="2044485"/>
            <a:ext cx="2945373" cy="2000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hare Tech Mono"/>
              <a:buAutoNum type="arabicPeriod"/>
              <a:defRPr sz="16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1219170" marR="0" lvl="1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828754" marR="0" lvl="2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2438339" marR="0" lvl="3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3047924" marR="0" lvl="4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3657509" marR="0" lvl="5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4267093" marR="0" lvl="6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4876678" marR="0" lvl="7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5486263" marR="0" lvl="8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pPr marL="203195" indent="0" algn="ctr">
              <a:buFont typeface="Share Tech Mono"/>
              <a:buNone/>
            </a:pPr>
            <a:endParaRPr lang="ro-RO" sz="2000" dirty="0"/>
          </a:p>
          <a:p>
            <a:pPr marL="203195" indent="0" algn="ctr">
              <a:buFont typeface="Share Tech Mono"/>
              <a:buNone/>
            </a:pPr>
            <a:r>
              <a:rPr lang="ro-RO" sz="2000" dirty="0"/>
              <a:t>Îmbunătățirea procesului academic prin automatizare</a:t>
            </a:r>
          </a:p>
        </p:txBody>
      </p:sp>
      <p:grpSp>
        <p:nvGrpSpPr>
          <p:cNvPr id="28" name="Google Shape;316;p27">
            <a:extLst>
              <a:ext uri="{FF2B5EF4-FFF2-40B4-BE49-F238E27FC236}">
                <a16:creationId xmlns:a16="http://schemas.microsoft.com/office/drawing/2014/main" id="{31762CC0-776A-6FD4-8BF0-F2A3EAC8BD31}"/>
              </a:ext>
            </a:extLst>
          </p:cNvPr>
          <p:cNvGrpSpPr/>
          <p:nvPr/>
        </p:nvGrpSpPr>
        <p:grpSpPr>
          <a:xfrm>
            <a:off x="4525077" y="3808872"/>
            <a:ext cx="2945388" cy="2564515"/>
            <a:chOff x="492250" y="2259025"/>
            <a:chExt cx="2204435" cy="1689001"/>
          </a:xfrm>
        </p:grpSpPr>
        <p:grpSp>
          <p:nvGrpSpPr>
            <p:cNvPr id="29" name="Google Shape;317;p27">
              <a:extLst>
                <a:ext uri="{FF2B5EF4-FFF2-40B4-BE49-F238E27FC236}">
                  <a16:creationId xmlns:a16="http://schemas.microsoft.com/office/drawing/2014/main" id="{C7099981-6127-9251-C680-2E1A32B02934}"/>
                </a:ext>
              </a:extLst>
            </p:cNvPr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31" name="Google Shape;318;p27">
                <a:extLst>
                  <a:ext uri="{FF2B5EF4-FFF2-40B4-BE49-F238E27FC236}">
                    <a16:creationId xmlns:a16="http://schemas.microsoft.com/office/drawing/2014/main" id="{647830AA-80D1-1905-3D42-A8868945AE81}"/>
                  </a:ext>
                </a:extLst>
              </p:cNvPr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" name="Google Shape;319;p27">
                <a:extLst>
                  <a:ext uri="{FF2B5EF4-FFF2-40B4-BE49-F238E27FC236}">
                    <a16:creationId xmlns:a16="http://schemas.microsoft.com/office/drawing/2014/main" id="{F4D1D3C6-97B0-F2A0-8162-00D4B076D040}"/>
                  </a:ext>
                </a:extLst>
              </p:cNvPr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33" name="Google Shape;320;p27">
                <a:extLst>
                  <a:ext uri="{FF2B5EF4-FFF2-40B4-BE49-F238E27FC236}">
                    <a16:creationId xmlns:a16="http://schemas.microsoft.com/office/drawing/2014/main" id="{8CF3AC9F-F075-8C5A-CBE2-A9748B8039B7}"/>
                  </a:ext>
                </a:extLst>
              </p:cNvPr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34" name="Google Shape;321;p27">
                  <a:extLst>
                    <a:ext uri="{FF2B5EF4-FFF2-40B4-BE49-F238E27FC236}">
                      <a16:creationId xmlns:a16="http://schemas.microsoft.com/office/drawing/2014/main" id="{81FE2F8A-C24A-0245-ACD3-CC5D8ED8569E}"/>
                    </a:ext>
                  </a:extLst>
                </p:cNvPr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37" name="Google Shape;322;p27">
                    <a:extLst>
                      <a:ext uri="{FF2B5EF4-FFF2-40B4-BE49-F238E27FC236}">
                        <a16:creationId xmlns:a16="http://schemas.microsoft.com/office/drawing/2014/main" id="{7B7974B2-DAC7-D496-286E-DB5B17997706}"/>
                      </a:ext>
                    </a:extLst>
                  </p:cNvPr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" name="Google Shape;323;p27">
                    <a:extLst>
                      <a:ext uri="{FF2B5EF4-FFF2-40B4-BE49-F238E27FC236}">
                        <a16:creationId xmlns:a16="http://schemas.microsoft.com/office/drawing/2014/main" id="{4BB01755-4B57-3F08-754D-23EAFE4D37C2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35" name="Google Shape;324;p27">
                  <a:extLst>
                    <a:ext uri="{FF2B5EF4-FFF2-40B4-BE49-F238E27FC236}">
                      <a16:creationId xmlns:a16="http://schemas.microsoft.com/office/drawing/2014/main" id="{CA3ABD38-A0BE-74A6-9C7B-054825399F97}"/>
                    </a:ext>
                  </a:extLst>
                </p:cNvPr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6" name="Google Shape;325;p27">
                  <a:extLst>
                    <a:ext uri="{FF2B5EF4-FFF2-40B4-BE49-F238E27FC236}">
                      <a16:creationId xmlns:a16="http://schemas.microsoft.com/office/drawing/2014/main" id="{2E3F9BFB-1F93-75EB-BD15-4D96AF29719E}"/>
                    </a:ext>
                  </a:extLst>
                </p:cNvPr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30" name="Google Shape;326;p27">
              <a:extLst>
                <a:ext uri="{FF2B5EF4-FFF2-40B4-BE49-F238E27FC236}">
                  <a16:creationId xmlns:a16="http://schemas.microsoft.com/office/drawing/2014/main" id="{9F73D9D5-5DC6-A82B-8B89-41CEB6A4C69F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t="67162" r="7589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" name="Substituent text 2">
            <a:extLst>
              <a:ext uri="{FF2B5EF4-FFF2-40B4-BE49-F238E27FC236}">
                <a16:creationId xmlns:a16="http://schemas.microsoft.com/office/drawing/2014/main" id="{DF77C0CD-297D-87AE-E0D2-2427CBAB3327}"/>
              </a:ext>
            </a:extLst>
          </p:cNvPr>
          <p:cNvSpPr txBox="1">
            <a:spLocks/>
          </p:cNvSpPr>
          <p:nvPr/>
        </p:nvSpPr>
        <p:spPr>
          <a:xfrm>
            <a:off x="4525077" y="4373157"/>
            <a:ext cx="2945373" cy="2000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hare Tech Mono"/>
              <a:buAutoNum type="arabicPeriod"/>
              <a:defRPr sz="16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1219170" marR="0" lvl="1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828754" marR="0" lvl="2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2438339" marR="0" lvl="3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3047924" marR="0" lvl="4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3657509" marR="0" lvl="5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4267093" marR="0" lvl="6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4876678" marR="0" lvl="7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5486263" marR="0" lvl="8" indent="-40639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pPr marL="203195" indent="0" algn="ctr">
              <a:buFont typeface="Share Tech Mono"/>
              <a:buNone/>
            </a:pPr>
            <a:endParaRPr lang="ro-RO" sz="2000" dirty="0"/>
          </a:p>
          <a:p>
            <a:pPr marL="203195" indent="0" algn="ctr">
              <a:buFont typeface="Share Tech Mono"/>
              <a:buNone/>
            </a:pPr>
            <a:r>
              <a:rPr lang="ro-RO" sz="2000" dirty="0"/>
              <a:t>Tehnologiile utilizate permit </a:t>
            </a:r>
            <a:r>
              <a:rPr lang="ro-RO" sz="2000" dirty="0" err="1"/>
              <a:t>scalabilitate</a:t>
            </a:r>
            <a:r>
              <a:rPr lang="ro-RO" sz="2000" dirty="0"/>
              <a:t> și securitate</a:t>
            </a:r>
          </a:p>
        </p:txBody>
      </p:sp>
    </p:spTree>
    <p:extLst>
      <p:ext uri="{BB962C8B-B14F-4D97-AF65-F5344CB8AC3E}">
        <p14:creationId xmlns:p14="http://schemas.microsoft.com/office/powerpoint/2010/main" val="1545354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882341C-D6BF-1710-C9AB-8FF0E490D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4000" dirty="0"/>
              <a:t>Mulțumesc pentru atenție!</a:t>
            </a:r>
          </a:p>
        </p:txBody>
      </p:sp>
    </p:spTree>
    <p:extLst>
      <p:ext uri="{BB962C8B-B14F-4D97-AF65-F5344CB8AC3E}">
        <p14:creationId xmlns:p14="http://schemas.microsoft.com/office/powerpoint/2010/main" val="1567781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0724C0F-1AA4-F775-9A2E-207413679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CUPRINS</a:t>
            </a:r>
          </a:p>
        </p:txBody>
      </p:sp>
      <p:grpSp>
        <p:nvGrpSpPr>
          <p:cNvPr id="3" name="Google Shape;774;p44">
            <a:extLst>
              <a:ext uri="{FF2B5EF4-FFF2-40B4-BE49-F238E27FC236}">
                <a16:creationId xmlns:a16="http://schemas.microsoft.com/office/drawing/2014/main" id="{8448DB39-CA4A-E227-6288-2E40E58363FA}"/>
              </a:ext>
            </a:extLst>
          </p:cNvPr>
          <p:cNvGrpSpPr/>
          <p:nvPr/>
        </p:nvGrpSpPr>
        <p:grpSpPr>
          <a:xfrm>
            <a:off x="1070218" y="1592346"/>
            <a:ext cx="2723063" cy="1689001"/>
            <a:chOff x="480275" y="2522775"/>
            <a:chExt cx="2204435" cy="1689001"/>
          </a:xfrm>
        </p:grpSpPr>
        <p:grpSp>
          <p:nvGrpSpPr>
            <p:cNvPr id="4" name="Google Shape;775;p44">
              <a:extLst>
                <a:ext uri="{FF2B5EF4-FFF2-40B4-BE49-F238E27FC236}">
                  <a16:creationId xmlns:a16="http://schemas.microsoft.com/office/drawing/2014/main" id="{BBBFA414-8D3E-DF2A-CC7B-AE4299DF3A25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0" name="Google Shape;776;p44">
                <a:extLst>
                  <a:ext uri="{FF2B5EF4-FFF2-40B4-BE49-F238E27FC236}">
                    <a16:creationId xmlns:a16="http://schemas.microsoft.com/office/drawing/2014/main" id="{ECF5BBBB-616F-6885-A105-3C90DA5491E8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2" name="Google Shape;777;p44">
                  <a:extLst>
                    <a:ext uri="{FF2B5EF4-FFF2-40B4-BE49-F238E27FC236}">
                      <a16:creationId xmlns:a16="http://schemas.microsoft.com/office/drawing/2014/main" id="{6D128AC7-6B1F-C1BF-DECC-DEA3547284A0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" name="Google Shape;778;p44">
                  <a:extLst>
                    <a:ext uri="{FF2B5EF4-FFF2-40B4-BE49-F238E27FC236}">
                      <a16:creationId xmlns:a16="http://schemas.microsoft.com/office/drawing/2014/main" id="{EE6C9887-F3E6-AC3A-C802-A5B7FF50B4A3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4" name="Google Shape;779;p44">
                  <a:extLst>
                    <a:ext uri="{FF2B5EF4-FFF2-40B4-BE49-F238E27FC236}">
                      <a16:creationId xmlns:a16="http://schemas.microsoft.com/office/drawing/2014/main" id="{BDE86A82-B1EC-B725-CA21-44AF0F87CE72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5" name="Google Shape;780;p44">
                    <a:extLst>
                      <a:ext uri="{FF2B5EF4-FFF2-40B4-BE49-F238E27FC236}">
                        <a16:creationId xmlns:a16="http://schemas.microsoft.com/office/drawing/2014/main" id="{F4E15F38-C5CE-1332-E0AF-FE8A4DB733E3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8" name="Google Shape;781;p44">
                      <a:extLst>
                        <a:ext uri="{FF2B5EF4-FFF2-40B4-BE49-F238E27FC236}">
                          <a16:creationId xmlns:a16="http://schemas.microsoft.com/office/drawing/2014/main" id="{B2155BF5-BAAB-2FB2-8FD3-F847AB1B27E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9" name="Google Shape;782;p44">
                      <a:extLst>
                        <a:ext uri="{FF2B5EF4-FFF2-40B4-BE49-F238E27FC236}">
                          <a16:creationId xmlns:a16="http://schemas.microsoft.com/office/drawing/2014/main" id="{39F954FA-C374-B632-78E6-94FDFE4E47A8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6" name="Google Shape;783;p44">
                    <a:extLst>
                      <a:ext uri="{FF2B5EF4-FFF2-40B4-BE49-F238E27FC236}">
                        <a16:creationId xmlns:a16="http://schemas.microsoft.com/office/drawing/2014/main" id="{6BFA846A-FD67-9ECD-6905-CF32E3BE4869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7" name="Google Shape;784;p44">
                    <a:extLst>
                      <a:ext uri="{FF2B5EF4-FFF2-40B4-BE49-F238E27FC236}">
                        <a16:creationId xmlns:a16="http://schemas.microsoft.com/office/drawing/2014/main" id="{30AEB7F9-1F42-77A0-D0DB-DB8559E11DE8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1" name="Google Shape;785;p44">
                <a:extLst>
                  <a:ext uri="{FF2B5EF4-FFF2-40B4-BE49-F238E27FC236}">
                    <a16:creationId xmlns:a16="http://schemas.microsoft.com/office/drawing/2014/main" id="{FF2FDDBC-23DF-782C-0F08-634B695B64F8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" name="Google Shape;786;p44">
              <a:extLst>
                <a:ext uri="{FF2B5EF4-FFF2-40B4-BE49-F238E27FC236}">
                  <a16:creationId xmlns:a16="http://schemas.microsoft.com/office/drawing/2014/main" id="{D372136D-F2F8-35BE-C755-85E6E8EC0ACC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6" name="Google Shape;787;p44">
                <a:extLst>
                  <a:ext uri="{FF2B5EF4-FFF2-40B4-BE49-F238E27FC236}">
                    <a16:creationId xmlns:a16="http://schemas.microsoft.com/office/drawing/2014/main" id="{83C3CD0B-329E-EA8A-D907-1CB9E93F2FF4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7" name="Google Shape;788;p44">
                <a:extLst>
                  <a:ext uri="{FF2B5EF4-FFF2-40B4-BE49-F238E27FC236}">
                    <a16:creationId xmlns:a16="http://schemas.microsoft.com/office/drawing/2014/main" id="{5BC9CD42-B48C-FD41-D516-DFE89EEF3CDB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8" name="Google Shape;789;p44">
                <a:extLst>
                  <a:ext uri="{FF2B5EF4-FFF2-40B4-BE49-F238E27FC236}">
                    <a16:creationId xmlns:a16="http://schemas.microsoft.com/office/drawing/2014/main" id="{3F4F6C41-81CD-AA5F-41F7-7B9AAAB5A8EA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9" name="Google Shape;790;p44">
                <a:extLst>
                  <a:ext uri="{FF2B5EF4-FFF2-40B4-BE49-F238E27FC236}">
                    <a16:creationId xmlns:a16="http://schemas.microsoft.com/office/drawing/2014/main" id="{5B8AF3E8-81F8-A299-769B-B741CA1F7A53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22" name="Google Shape;774;p44">
            <a:extLst>
              <a:ext uri="{FF2B5EF4-FFF2-40B4-BE49-F238E27FC236}">
                <a16:creationId xmlns:a16="http://schemas.microsoft.com/office/drawing/2014/main" id="{51FC827A-255C-3D34-12B9-A26FB7C3C380}"/>
              </a:ext>
            </a:extLst>
          </p:cNvPr>
          <p:cNvGrpSpPr/>
          <p:nvPr/>
        </p:nvGrpSpPr>
        <p:grpSpPr>
          <a:xfrm>
            <a:off x="1075110" y="3753663"/>
            <a:ext cx="2723063" cy="1689001"/>
            <a:chOff x="480275" y="2522775"/>
            <a:chExt cx="2204435" cy="1689001"/>
          </a:xfrm>
        </p:grpSpPr>
        <p:grpSp>
          <p:nvGrpSpPr>
            <p:cNvPr id="123" name="Google Shape;775;p44">
              <a:extLst>
                <a:ext uri="{FF2B5EF4-FFF2-40B4-BE49-F238E27FC236}">
                  <a16:creationId xmlns:a16="http://schemas.microsoft.com/office/drawing/2014/main" id="{220353D5-AA30-DEA7-54B8-DF2EFAFB1C22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29" name="Google Shape;776;p44">
                <a:extLst>
                  <a:ext uri="{FF2B5EF4-FFF2-40B4-BE49-F238E27FC236}">
                    <a16:creationId xmlns:a16="http://schemas.microsoft.com/office/drawing/2014/main" id="{0D5F34AE-27F9-08EF-62AD-6F1887AF600F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31" name="Google Shape;777;p44">
                  <a:extLst>
                    <a:ext uri="{FF2B5EF4-FFF2-40B4-BE49-F238E27FC236}">
                      <a16:creationId xmlns:a16="http://schemas.microsoft.com/office/drawing/2014/main" id="{C94FDBB6-2DB4-0D59-FD8C-3EF4F1794AF8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2" name="Google Shape;778;p44">
                  <a:extLst>
                    <a:ext uri="{FF2B5EF4-FFF2-40B4-BE49-F238E27FC236}">
                      <a16:creationId xmlns:a16="http://schemas.microsoft.com/office/drawing/2014/main" id="{8BC43858-97D9-0C09-565E-8B09747A00CE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33" name="Google Shape;779;p44">
                  <a:extLst>
                    <a:ext uri="{FF2B5EF4-FFF2-40B4-BE49-F238E27FC236}">
                      <a16:creationId xmlns:a16="http://schemas.microsoft.com/office/drawing/2014/main" id="{E1C11331-79B9-B5E7-8058-BF923FC01019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34" name="Google Shape;780;p44">
                    <a:extLst>
                      <a:ext uri="{FF2B5EF4-FFF2-40B4-BE49-F238E27FC236}">
                        <a16:creationId xmlns:a16="http://schemas.microsoft.com/office/drawing/2014/main" id="{AEC15136-E510-44A5-2867-6D6FBC925096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37" name="Google Shape;781;p44">
                      <a:extLst>
                        <a:ext uri="{FF2B5EF4-FFF2-40B4-BE49-F238E27FC236}">
                          <a16:creationId xmlns:a16="http://schemas.microsoft.com/office/drawing/2014/main" id="{B490DBD9-2929-9BBF-9206-C5D39F33324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8" name="Google Shape;782;p44">
                      <a:extLst>
                        <a:ext uri="{FF2B5EF4-FFF2-40B4-BE49-F238E27FC236}">
                          <a16:creationId xmlns:a16="http://schemas.microsoft.com/office/drawing/2014/main" id="{10A78113-8009-1101-2A52-6FD7147A6210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35" name="Google Shape;783;p44">
                    <a:extLst>
                      <a:ext uri="{FF2B5EF4-FFF2-40B4-BE49-F238E27FC236}">
                        <a16:creationId xmlns:a16="http://schemas.microsoft.com/office/drawing/2014/main" id="{6AAB0916-B42D-7A8A-5F7F-CB73189A06EF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36" name="Google Shape;784;p44">
                    <a:extLst>
                      <a:ext uri="{FF2B5EF4-FFF2-40B4-BE49-F238E27FC236}">
                        <a16:creationId xmlns:a16="http://schemas.microsoft.com/office/drawing/2014/main" id="{059FE849-61B2-EBC5-CE9F-E369D578B474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30" name="Google Shape;785;p44">
                <a:extLst>
                  <a:ext uri="{FF2B5EF4-FFF2-40B4-BE49-F238E27FC236}">
                    <a16:creationId xmlns:a16="http://schemas.microsoft.com/office/drawing/2014/main" id="{F8B3A7AF-E734-08AE-6B4A-9F8156D3F79D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4" name="Google Shape;786;p44">
              <a:extLst>
                <a:ext uri="{FF2B5EF4-FFF2-40B4-BE49-F238E27FC236}">
                  <a16:creationId xmlns:a16="http://schemas.microsoft.com/office/drawing/2014/main" id="{03D9079B-74F8-C220-F1E8-481DF1456AA5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25" name="Google Shape;787;p44">
                <a:extLst>
                  <a:ext uri="{FF2B5EF4-FFF2-40B4-BE49-F238E27FC236}">
                    <a16:creationId xmlns:a16="http://schemas.microsoft.com/office/drawing/2014/main" id="{8F0418FC-B898-2B50-694B-5586963DADBB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6" name="Google Shape;788;p44">
                <a:extLst>
                  <a:ext uri="{FF2B5EF4-FFF2-40B4-BE49-F238E27FC236}">
                    <a16:creationId xmlns:a16="http://schemas.microsoft.com/office/drawing/2014/main" id="{6AF5341E-5B22-0784-19E6-66CF5FCD8A7C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7" name="Google Shape;789;p44">
                <a:extLst>
                  <a:ext uri="{FF2B5EF4-FFF2-40B4-BE49-F238E27FC236}">
                    <a16:creationId xmlns:a16="http://schemas.microsoft.com/office/drawing/2014/main" id="{AB90F74C-2D12-9871-ED74-F77096B5381F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8" name="Google Shape;790;p44">
                <a:extLst>
                  <a:ext uri="{FF2B5EF4-FFF2-40B4-BE49-F238E27FC236}">
                    <a16:creationId xmlns:a16="http://schemas.microsoft.com/office/drawing/2014/main" id="{BF4BB91A-BA22-E5FB-7908-2AB3B222A4A1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39" name="Google Shape;774;p44">
            <a:extLst>
              <a:ext uri="{FF2B5EF4-FFF2-40B4-BE49-F238E27FC236}">
                <a16:creationId xmlns:a16="http://schemas.microsoft.com/office/drawing/2014/main" id="{D89E1CC8-B61B-0B0F-6A27-268509D8C59A}"/>
              </a:ext>
            </a:extLst>
          </p:cNvPr>
          <p:cNvGrpSpPr/>
          <p:nvPr/>
        </p:nvGrpSpPr>
        <p:grpSpPr>
          <a:xfrm>
            <a:off x="4818816" y="4863160"/>
            <a:ext cx="2723063" cy="1689001"/>
            <a:chOff x="480275" y="2522775"/>
            <a:chExt cx="2204435" cy="1689001"/>
          </a:xfrm>
        </p:grpSpPr>
        <p:grpSp>
          <p:nvGrpSpPr>
            <p:cNvPr id="140" name="Google Shape;775;p44">
              <a:extLst>
                <a:ext uri="{FF2B5EF4-FFF2-40B4-BE49-F238E27FC236}">
                  <a16:creationId xmlns:a16="http://schemas.microsoft.com/office/drawing/2014/main" id="{328C57CE-0E74-6EA2-75FC-659F395FE39B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46" name="Google Shape;776;p44">
                <a:extLst>
                  <a:ext uri="{FF2B5EF4-FFF2-40B4-BE49-F238E27FC236}">
                    <a16:creationId xmlns:a16="http://schemas.microsoft.com/office/drawing/2014/main" id="{93CEBBF5-3834-CD85-BBC3-887CFA9E5199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48" name="Google Shape;777;p44">
                  <a:extLst>
                    <a:ext uri="{FF2B5EF4-FFF2-40B4-BE49-F238E27FC236}">
                      <a16:creationId xmlns:a16="http://schemas.microsoft.com/office/drawing/2014/main" id="{A06199E2-1866-C1C9-7D6A-159DCE5F32EC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49" name="Google Shape;778;p44">
                  <a:extLst>
                    <a:ext uri="{FF2B5EF4-FFF2-40B4-BE49-F238E27FC236}">
                      <a16:creationId xmlns:a16="http://schemas.microsoft.com/office/drawing/2014/main" id="{BA8BC190-B454-FF38-CFCA-A54CA10FAB36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50" name="Google Shape;779;p44">
                  <a:extLst>
                    <a:ext uri="{FF2B5EF4-FFF2-40B4-BE49-F238E27FC236}">
                      <a16:creationId xmlns:a16="http://schemas.microsoft.com/office/drawing/2014/main" id="{061DB003-42E7-DE10-7246-AEA18D532516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51" name="Google Shape;780;p44">
                    <a:extLst>
                      <a:ext uri="{FF2B5EF4-FFF2-40B4-BE49-F238E27FC236}">
                        <a16:creationId xmlns:a16="http://schemas.microsoft.com/office/drawing/2014/main" id="{E4715645-CA75-1406-B609-9A4E39463B37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54" name="Google Shape;781;p44">
                      <a:extLst>
                        <a:ext uri="{FF2B5EF4-FFF2-40B4-BE49-F238E27FC236}">
                          <a16:creationId xmlns:a16="http://schemas.microsoft.com/office/drawing/2014/main" id="{6A4575DE-0DEE-5B9F-28E3-A2209EEAF3A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55" name="Google Shape;782;p44">
                      <a:extLst>
                        <a:ext uri="{FF2B5EF4-FFF2-40B4-BE49-F238E27FC236}">
                          <a16:creationId xmlns:a16="http://schemas.microsoft.com/office/drawing/2014/main" id="{6F60E266-29D1-A823-B842-C8A34C028BA6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52" name="Google Shape;783;p44">
                    <a:extLst>
                      <a:ext uri="{FF2B5EF4-FFF2-40B4-BE49-F238E27FC236}">
                        <a16:creationId xmlns:a16="http://schemas.microsoft.com/office/drawing/2014/main" id="{90A260F9-4824-07FA-0603-89D8EDDE1FC2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53" name="Google Shape;784;p44">
                    <a:extLst>
                      <a:ext uri="{FF2B5EF4-FFF2-40B4-BE49-F238E27FC236}">
                        <a16:creationId xmlns:a16="http://schemas.microsoft.com/office/drawing/2014/main" id="{B3857ECD-445C-CD9D-7295-5C1EFA9A3EF2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47" name="Google Shape;785;p44">
                <a:extLst>
                  <a:ext uri="{FF2B5EF4-FFF2-40B4-BE49-F238E27FC236}">
                    <a16:creationId xmlns:a16="http://schemas.microsoft.com/office/drawing/2014/main" id="{0D2EA480-DD08-FDA4-F7B9-F88D21796F82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41" name="Google Shape;786;p44">
              <a:extLst>
                <a:ext uri="{FF2B5EF4-FFF2-40B4-BE49-F238E27FC236}">
                  <a16:creationId xmlns:a16="http://schemas.microsoft.com/office/drawing/2014/main" id="{26DF9633-80E5-387F-CF6B-BFF25E7D41F5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42" name="Google Shape;787;p44">
                <a:extLst>
                  <a:ext uri="{FF2B5EF4-FFF2-40B4-BE49-F238E27FC236}">
                    <a16:creationId xmlns:a16="http://schemas.microsoft.com/office/drawing/2014/main" id="{E86241A5-289D-068D-2DF8-F8104E2CCFA3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43" name="Google Shape;788;p44">
                <a:extLst>
                  <a:ext uri="{FF2B5EF4-FFF2-40B4-BE49-F238E27FC236}">
                    <a16:creationId xmlns:a16="http://schemas.microsoft.com/office/drawing/2014/main" id="{C90722B3-4D1C-E131-5968-98A753143C33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44" name="Google Shape;789;p44">
                <a:extLst>
                  <a:ext uri="{FF2B5EF4-FFF2-40B4-BE49-F238E27FC236}">
                    <a16:creationId xmlns:a16="http://schemas.microsoft.com/office/drawing/2014/main" id="{F9098D51-B109-26A9-9810-B68BB53A346B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45" name="Google Shape;790;p44">
                <a:extLst>
                  <a:ext uri="{FF2B5EF4-FFF2-40B4-BE49-F238E27FC236}">
                    <a16:creationId xmlns:a16="http://schemas.microsoft.com/office/drawing/2014/main" id="{2173A6D2-A099-E6F7-BBBB-A62375A2FBDC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56" name="Google Shape;774;p44">
            <a:extLst>
              <a:ext uri="{FF2B5EF4-FFF2-40B4-BE49-F238E27FC236}">
                <a16:creationId xmlns:a16="http://schemas.microsoft.com/office/drawing/2014/main" id="{185CF599-158B-95A3-1585-F07E50B7B16E}"/>
              </a:ext>
            </a:extLst>
          </p:cNvPr>
          <p:cNvGrpSpPr/>
          <p:nvPr/>
        </p:nvGrpSpPr>
        <p:grpSpPr>
          <a:xfrm>
            <a:off x="4818816" y="2850332"/>
            <a:ext cx="2723063" cy="1689001"/>
            <a:chOff x="480275" y="2522775"/>
            <a:chExt cx="2204435" cy="1689001"/>
          </a:xfrm>
        </p:grpSpPr>
        <p:grpSp>
          <p:nvGrpSpPr>
            <p:cNvPr id="157" name="Google Shape;775;p44">
              <a:extLst>
                <a:ext uri="{FF2B5EF4-FFF2-40B4-BE49-F238E27FC236}">
                  <a16:creationId xmlns:a16="http://schemas.microsoft.com/office/drawing/2014/main" id="{1BC1C8A7-9948-8771-D66D-6C7946B432F1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63" name="Google Shape;776;p44">
                <a:extLst>
                  <a:ext uri="{FF2B5EF4-FFF2-40B4-BE49-F238E27FC236}">
                    <a16:creationId xmlns:a16="http://schemas.microsoft.com/office/drawing/2014/main" id="{4EAA752C-693A-20B6-A48E-50850571AB74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65" name="Google Shape;777;p44">
                  <a:extLst>
                    <a:ext uri="{FF2B5EF4-FFF2-40B4-BE49-F238E27FC236}">
                      <a16:creationId xmlns:a16="http://schemas.microsoft.com/office/drawing/2014/main" id="{7D50E7D4-36DA-2CFC-404B-41791DFB51E9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6" name="Google Shape;778;p44">
                  <a:extLst>
                    <a:ext uri="{FF2B5EF4-FFF2-40B4-BE49-F238E27FC236}">
                      <a16:creationId xmlns:a16="http://schemas.microsoft.com/office/drawing/2014/main" id="{74677827-19A2-7289-D900-35ADF4A7C052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67" name="Google Shape;779;p44">
                  <a:extLst>
                    <a:ext uri="{FF2B5EF4-FFF2-40B4-BE49-F238E27FC236}">
                      <a16:creationId xmlns:a16="http://schemas.microsoft.com/office/drawing/2014/main" id="{07BE7601-D1F0-95CA-ECF2-79879BC5CE16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68" name="Google Shape;780;p44">
                    <a:extLst>
                      <a:ext uri="{FF2B5EF4-FFF2-40B4-BE49-F238E27FC236}">
                        <a16:creationId xmlns:a16="http://schemas.microsoft.com/office/drawing/2014/main" id="{8E0E8C82-B086-947A-7E67-9BB5F1EBB259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71" name="Google Shape;781;p44">
                      <a:extLst>
                        <a:ext uri="{FF2B5EF4-FFF2-40B4-BE49-F238E27FC236}">
                          <a16:creationId xmlns:a16="http://schemas.microsoft.com/office/drawing/2014/main" id="{728B8B9E-ADC7-4D7B-102B-DE22570514E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72" name="Google Shape;782;p44">
                      <a:extLst>
                        <a:ext uri="{FF2B5EF4-FFF2-40B4-BE49-F238E27FC236}">
                          <a16:creationId xmlns:a16="http://schemas.microsoft.com/office/drawing/2014/main" id="{B498FC3C-2343-3F95-707F-F7301356ACD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69" name="Google Shape;783;p44">
                    <a:extLst>
                      <a:ext uri="{FF2B5EF4-FFF2-40B4-BE49-F238E27FC236}">
                        <a16:creationId xmlns:a16="http://schemas.microsoft.com/office/drawing/2014/main" id="{3027F9F9-D711-CFEC-5E79-52E6D6B3E411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70" name="Google Shape;784;p44">
                    <a:extLst>
                      <a:ext uri="{FF2B5EF4-FFF2-40B4-BE49-F238E27FC236}">
                        <a16:creationId xmlns:a16="http://schemas.microsoft.com/office/drawing/2014/main" id="{8FAB39BE-B431-3BEA-9CC9-9877239A6B39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64" name="Google Shape;785;p44">
                <a:extLst>
                  <a:ext uri="{FF2B5EF4-FFF2-40B4-BE49-F238E27FC236}">
                    <a16:creationId xmlns:a16="http://schemas.microsoft.com/office/drawing/2014/main" id="{72F548C9-C373-13FA-4607-820DA82E70BC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8" name="Google Shape;786;p44">
              <a:extLst>
                <a:ext uri="{FF2B5EF4-FFF2-40B4-BE49-F238E27FC236}">
                  <a16:creationId xmlns:a16="http://schemas.microsoft.com/office/drawing/2014/main" id="{9609E769-E70C-CB11-8853-9BD9AD286631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59" name="Google Shape;787;p44">
                <a:extLst>
                  <a:ext uri="{FF2B5EF4-FFF2-40B4-BE49-F238E27FC236}">
                    <a16:creationId xmlns:a16="http://schemas.microsoft.com/office/drawing/2014/main" id="{93D412C4-5D4C-3AD1-1D9D-B06E358CE226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0" name="Google Shape;788;p44">
                <a:extLst>
                  <a:ext uri="{FF2B5EF4-FFF2-40B4-BE49-F238E27FC236}">
                    <a16:creationId xmlns:a16="http://schemas.microsoft.com/office/drawing/2014/main" id="{D57DEEEC-0628-2B8F-AEE6-0F5AF3EDFCFF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1" name="Google Shape;789;p44">
                <a:extLst>
                  <a:ext uri="{FF2B5EF4-FFF2-40B4-BE49-F238E27FC236}">
                    <a16:creationId xmlns:a16="http://schemas.microsoft.com/office/drawing/2014/main" id="{8B72C8F2-ACC5-073A-33EB-041D35F9DD8A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2" name="Google Shape;790;p44">
                <a:extLst>
                  <a:ext uri="{FF2B5EF4-FFF2-40B4-BE49-F238E27FC236}">
                    <a16:creationId xmlns:a16="http://schemas.microsoft.com/office/drawing/2014/main" id="{27DD0772-EDCA-FF3A-9D15-7F40E4F70720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73" name="Google Shape;774;p44">
            <a:extLst>
              <a:ext uri="{FF2B5EF4-FFF2-40B4-BE49-F238E27FC236}">
                <a16:creationId xmlns:a16="http://schemas.microsoft.com/office/drawing/2014/main" id="{A4FA7156-709D-202A-CD04-C8B381B63715}"/>
              </a:ext>
            </a:extLst>
          </p:cNvPr>
          <p:cNvGrpSpPr/>
          <p:nvPr/>
        </p:nvGrpSpPr>
        <p:grpSpPr>
          <a:xfrm>
            <a:off x="4818816" y="837551"/>
            <a:ext cx="2723063" cy="1689001"/>
            <a:chOff x="480275" y="2522775"/>
            <a:chExt cx="2204435" cy="1689001"/>
          </a:xfrm>
        </p:grpSpPr>
        <p:grpSp>
          <p:nvGrpSpPr>
            <p:cNvPr id="174" name="Google Shape;775;p44">
              <a:extLst>
                <a:ext uri="{FF2B5EF4-FFF2-40B4-BE49-F238E27FC236}">
                  <a16:creationId xmlns:a16="http://schemas.microsoft.com/office/drawing/2014/main" id="{07F636F7-04A0-0952-3D8C-BEF671B42A61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80" name="Google Shape;776;p44">
                <a:extLst>
                  <a:ext uri="{FF2B5EF4-FFF2-40B4-BE49-F238E27FC236}">
                    <a16:creationId xmlns:a16="http://schemas.microsoft.com/office/drawing/2014/main" id="{A3E3082A-EB18-1832-C95C-78EF728F0611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82" name="Google Shape;777;p44">
                  <a:extLst>
                    <a:ext uri="{FF2B5EF4-FFF2-40B4-BE49-F238E27FC236}">
                      <a16:creationId xmlns:a16="http://schemas.microsoft.com/office/drawing/2014/main" id="{F007E800-142D-F23D-1ABF-F4751DDE3C5D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83" name="Google Shape;778;p44">
                  <a:extLst>
                    <a:ext uri="{FF2B5EF4-FFF2-40B4-BE49-F238E27FC236}">
                      <a16:creationId xmlns:a16="http://schemas.microsoft.com/office/drawing/2014/main" id="{5923C518-D83C-B0E4-958D-0A7C844F0F74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84" name="Google Shape;779;p44">
                  <a:extLst>
                    <a:ext uri="{FF2B5EF4-FFF2-40B4-BE49-F238E27FC236}">
                      <a16:creationId xmlns:a16="http://schemas.microsoft.com/office/drawing/2014/main" id="{A4DCF006-A681-B266-C637-6E3FE1D77B95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85" name="Google Shape;780;p44">
                    <a:extLst>
                      <a:ext uri="{FF2B5EF4-FFF2-40B4-BE49-F238E27FC236}">
                        <a16:creationId xmlns:a16="http://schemas.microsoft.com/office/drawing/2014/main" id="{4465994F-6E32-D130-A7F2-70C222B3B960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88" name="Google Shape;781;p44">
                      <a:extLst>
                        <a:ext uri="{FF2B5EF4-FFF2-40B4-BE49-F238E27FC236}">
                          <a16:creationId xmlns:a16="http://schemas.microsoft.com/office/drawing/2014/main" id="{CF70911F-4997-B549-23DD-E76684C6940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89" name="Google Shape;782;p44">
                      <a:extLst>
                        <a:ext uri="{FF2B5EF4-FFF2-40B4-BE49-F238E27FC236}">
                          <a16:creationId xmlns:a16="http://schemas.microsoft.com/office/drawing/2014/main" id="{0593A637-A04A-979D-6DFD-08D3A2E56B0F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86" name="Google Shape;783;p44">
                    <a:extLst>
                      <a:ext uri="{FF2B5EF4-FFF2-40B4-BE49-F238E27FC236}">
                        <a16:creationId xmlns:a16="http://schemas.microsoft.com/office/drawing/2014/main" id="{12AC9992-E3C1-D022-979C-C2A17DC8703F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87" name="Google Shape;784;p44">
                    <a:extLst>
                      <a:ext uri="{FF2B5EF4-FFF2-40B4-BE49-F238E27FC236}">
                        <a16:creationId xmlns:a16="http://schemas.microsoft.com/office/drawing/2014/main" id="{1914E005-4868-23C5-7C62-7136DCAEE23C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81" name="Google Shape;785;p44">
                <a:extLst>
                  <a:ext uri="{FF2B5EF4-FFF2-40B4-BE49-F238E27FC236}">
                    <a16:creationId xmlns:a16="http://schemas.microsoft.com/office/drawing/2014/main" id="{0FD6F8F9-5321-767A-2B76-7CBC49423555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75" name="Google Shape;786;p44">
              <a:extLst>
                <a:ext uri="{FF2B5EF4-FFF2-40B4-BE49-F238E27FC236}">
                  <a16:creationId xmlns:a16="http://schemas.microsoft.com/office/drawing/2014/main" id="{C4704C87-96D0-1134-E6FE-50D5808BCA83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76" name="Google Shape;787;p44">
                <a:extLst>
                  <a:ext uri="{FF2B5EF4-FFF2-40B4-BE49-F238E27FC236}">
                    <a16:creationId xmlns:a16="http://schemas.microsoft.com/office/drawing/2014/main" id="{9B273CDB-10C2-A12C-38D5-C1988A6B4837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77" name="Google Shape;788;p44">
                <a:extLst>
                  <a:ext uri="{FF2B5EF4-FFF2-40B4-BE49-F238E27FC236}">
                    <a16:creationId xmlns:a16="http://schemas.microsoft.com/office/drawing/2014/main" id="{830FFB70-DE93-384B-5F09-6AF281E8A6FE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78" name="Google Shape;789;p44">
                <a:extLst>
                  <a:ext uri="{FF2B5EF4-FFF2-40B4-BE49-F238E27FC236}">
                    <a16:creationId xmlns:a16="http://schemas.microsoft.com/office/drawing/2014/main" id="{23F9E08E-AF12-4A78-42EB-B546D8FC48D9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79" name="Google Shape;790;p44">
                <a:extLst>
                  <a:ext uri="{FF2B5EF4-FFF2-40B4-BE49-F238E27FC236}">
                    <a16:creationId xmlns:a16="http://schemas.microsoft.com/office/drawing/2014/main" id="{AD779771-A0C2-3040-7084-8145919A2458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190" name="Google Shape;774;p44">
            <a:extLst>
              <a:ext uri="{FF2B5EF4-FFF2-40B4-BE49-F238E27FC236}">
                <a16:creationId xmlns:a16="http://schemas.microsoft.com/office/drawing/2014/main" id="{CFFE6164-CC7E-2750-CE2F-83F8A3AEA3BC}"/>
              </a:ext>
            </a:extLst>
          </p:cNvPr>
          <p:cNvGrpSpPr/>
          <p:nvPr/>
        </p:nvGrpSpPr>
        <p:grpSpPr>
          <a:xfrm>
            <a:off x="8443927" y="3753663"/>
            <a:ext cx="2723063" cy="1689001"/>
            <a:chOff x="480275" y="2522775"/>
            <a:chExt cx="2204435" cy="1689001"/>
          </a:xfrm>
        </p:grpSpPr>
        <p:grpSp>
          <p:nvGrpSpPr>
            <p:cNvPr id="191" name="Google Shape;775;p44">
              <a:extLst>
                <a:ext uri="{FF2B5EF4-FFF2-40B4-BE49-F238E27FC236}">
                  <a16:creationId xmlns:a16="http://schemas.microsoft.com/office/drawing/2014/main" id="{7DD5D21D-A333-5A6B-10FD-C4B01A9DA07F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97" name="Google Shape;776;p44">
                <a:extLst>
                  <a:ext uri="{FF2B5EF4-FFF2-40B4-BE49-F238E27FC236}">
                    <a16:creationId xmlns:a16="http://schemas.microsoft.com/office/drawing/2014/main" id="{C28F8E05-DF7B-E81C-9C80-B2C67B4671E7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99" name="Google Shape;777;p44">
                  <a:extLst>
                    <a:ext uri="{FF2B5EF4-FFF2-40B4-BE49-F238E27FC236}">
                      <a16:creationId xmlns:a16="http://schemas.microsoft.com/office/drawing/2014/main" id="{BB304EFF-323C-3B1F-1AC7-752227F3D565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00" name="Google Shape;778;p44">
                  <a:extLst>
                    <a:ext uri="{FF2B5EF4-FFF2-40B4-BE49-F238E27FC236}">
                      <a16:creationId xmlns:a16="http://schemas.microsoft.com/office/drawing/2014/main" id="{087A19BF-DB26-F2F6-3470-BD144DA7F980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201" name="Google Shape;779;p44">
                  <a:extLst>
                    <a:ext uri="{FF2B5EF4-FFF2-40B4-BE49-F238E27FC236}">
                      <a16:creationId xmlns:a16="http://schemas.microsoft.com/office/drawing/2014/main" id="{73A5E7F8-2BD0-EF6B-B39E-E3600CBFC56A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202" name="Google Shape;780;p44">
                    <a:extLst>
                      <a:ext uri="{FF2B5EF4-FFF2-40B4-BE49-F238E27FC236}">
                        <a16:creationId xmlns:a16="http://schemas.microsoft.com/office/drawing/2014/main" id="{5A598FB4-9D61-D2AC-769A-754C34B86088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205" name="Google Shape;781;p44">
                      <a:extLst>
                        <a:ext uri="{FF2B5EF4-FFF2-40B4-BE49-F238E27FC236}">
                          <a16:creationId xmlns:a16="http://schemas.microsoft.com/office/drawing/2014/main" id="{CF9E0000-8D80-BFA2-F308-3279963155B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206" name="Google Shape;782;p44">
                      <a:extLst>
                        <a:ext uri="{FF2B5EF4-FFF2-40B4-BE49-F238E27FC236}">
                          <a16:creationId xmlns:a16="http://schemas.microsoft.com/office/drawing/2014/main" id="{405FD5BB-83BF-98B6-AA8B-94C3DEFC9AD5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203" name="Google Shape;783;p44">
                    <a:extLst>
                      <a:ext uri="{FF2B5EF4-FFF2-40B4-BE49-F238E27FC236}">
                        <a16:creationId xmlns:a16="http://schemas.microsoft.com/office/drawing/2014/main" id="{7939F075-6111-CCFD-965D-E2832153FE09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04" name="Google Shape;784;p44">
                    <a:extLst>
                      <a:ext uri="{FF2B5EF4-FFF2-40B4-BE49-F238E27FC236}">
                        <a16:creationId xmlns:a16="http://schemas.microsoft.com/office/drawing/2014/main" id="{565075F7-A1CB-ABDB-D0AC-156A34E6A186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98" name="Google Shape;785;p44">
                <a:extLst>
                  <a:ext uri="{FF2B5EF4-FFF2-40B4-BE49-F238E27FC236}">
                    <a16:creationId xmlns:a16="http://schemas.microsoft.com/office/drawing/2014/main" id="{9362C754-2CAB-270A-ED01-B979FF9B6A56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92" name="Google Shape;786;p44">
              <a:extLst>
                <a:ext uri="{FF2B5EF4-FFF2-40B4-BE49-F238E27FC236}">
                  <a16:creationId xmlns:a16="http://schemas.microsoft.com/office/drawing/2014/main" id="{9A596099-98D8-6BAA-5073-2270210E1561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93" name="Google Shape;787;p44">
                <a:extLst>
                  <a:ext uri="{FF2B5EF4-FFF2-40B4-BE49-F238E27FC236}">
                    <a16:creationId xmlns:a16="http://schemas.microsoft.com/office/drawing/2014/main" id="{B2CCA206-7771-95AF-8E93-BD1F2276BDE4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94" name="Google Shape;788;p44">
                <a:extLst>
                  <a:ext uri="{FF2B5EF4-FFF2-40B4-BE49-F238E27FC236}">
                    <a16:creationId xmlns:a16="http://schemas.microsoft.com/office/drawing/2014/main" id="{08BF22C7-490C-D13A-7688-521E7297CC46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95" name="Google Shape;789;p44">
                <a:extLst>
                  <a:ext uri="{FF2B5EF4-FFF2-40B4-BE49-F238E27FC236}">
                    <a16:creationId xmlns:a16="http://schemas.microsoft.com/office/drawing/2014/main" id="{50D30416-29D3-9091-C831-87892AEEB8FF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96" name="Google Shape;790;p44">
                <a:extLst>
                  <a:ext uri="{FF2B5EF4-FFF2-40B4-BE49-F238E27FC236}">
                    <a16:creationId xmlns:a16="http://schemas.microsoft.com/office/drawing/2014/main" id="{A7419B15-E613-9A1B-858F-D0F6B1BE20E7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207" name="Google Shape;774;p44">
            <a:extLst>
              <a:ext uri="{FF2B5EF4-FFF2-40B4-BE49-F238E27FC236}">
                <a16:creationId xmlns:a16="http://schemas.microsoft.com/office/drawing/2014/main" id="{984C3E92-B967-7E17-7AEB-1393BF5780F4}"/>
              </a:ext>
            </a:extLst>
          </p:cNvPr>
          <p:cNvGrpSpPr/>
          <p:nvPr/>
        </p:nvGrpSpPr>
        <p:grpSpPr>
          <a:xfrm>
            <a:off x="8443941" y="1586610"/>
            <a:ext cx="2723063" cy="1689001"/>
            <a:chOff x="480275" y="2522775"/>
            <a:chExt cx="2204435" cy="1689001"/>
          </a:xfrm>
        </p:grpSpPr>
        <p:grpSp>
          <p:nvGrpSpPr>
            <p:cNvPr id="208" name="Google Shape;775;p44">
              <a:extLst>
                <a:ext uri="{FF2B5EF4-FFF2-40B4-BE49-F238E27FC236}">
                  <a16:creationId xmlns:a16="http://schemas.microsoft.com/office/drawing/2014/main" id="{59864D1D-DF88-CC67-A1FB-FE497AB8C3BB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214" name="Google Shape;776;p44">
                <a:extLst>
                  <a:ext uri="{FF2B5EF4-FFF2-40B4-BE49-F238E27FC236}">
                    <a16:creationId xmlns:a16="http://schemas.microsoft.com/office/drawing/2014/main" id="{4AB2F411-0BD8-9A4E-3FCA-67E9BCB218A9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216" name="Google Shape;777;p44">
                  <a:extLst>
                    <a:ext uri="{FF2B5EF4-FFF2-40B4-BE49-F238E27FC236}">
                      <a16:creationId xmlns:a16="http://schemas.microsoft.com/office/drawing/2014/main" id="{D026E3D1-CB7A-8A16-E474-E6CD718DE9E0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17" name="Google Shape;778;p44">
                  <a:extLst>
                    <a:ext uri="{FF2B5EF4-FFF2-40B4-BE49-F238E27FC236}">
                      <a16:creationId xmlns:a16="http://schemas.microsoft.com/office/drawing/2014/main" id="{FB39801E-874A-F034-C5D7-515E25C36B04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218" name="Google Shape;779;p44">
                  <a:extLst>
                    <a:ext uri="{FF2B5EF4-FFF2-40B4-BE49-F238E27FC236}">
                      <a16:creationId xmlns:a16="http://schemas.microsoft.com/office/drawing/2014/main" id="{1F2B1CA5-1C9C-C5EB-2599-A512B8D88C0B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219" name="Google Shape;780;p44">
                    <a:extLst>
                      <a:ext uri="{FF2B5EF4-FFF2-40B4-BE49-F238E27FC236}">
                        <a16:creationId xmlns:a16="http://schemas.microsoft.com/office/drawing/2014/main" id="{C26FA107-92CD-B2F8-896D-7E0435239CE8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222" name="Google Shape;781;p44">
                      <a:extLst>
                        <a:ext uri="{FF2B5EF4-FFF2-40B4-BE49-F238E27FC236}">
                          <a16:creationId xmlns:a16="http://schemas.microsoft.com/office/drawing/2014/main" id="{9AF265DA-5A2E-9A6C-B79E-363E6A56F6D2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223" name="Google Shape;782;p44">
                      <a:extLst>
                        <a:ext uri="{FF2B5EF4-FFF2-40B4-BE49-F238E27FC236}">
                          <a16:creationId xmlns:a16="http://schemas.microsoft.com/office/drawing/2014/main" id="{83D713AD-B436-A0B9-05AB-1C3C889F829E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220" name="Google Shape;783;p44">
                    <a:extLst>
                      <a:ext uri="{FF2B5EF4-FFF2-40B4-BE49-F238E27FC236}">
                        <a16:creationId xmlns:a16="http://schemas.microsoft.com/office/drawing/2014/main" id="{4730B6FE-B9CA-0C0A-7C26-4594E2AC9ACF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21" name="Google Shape;784;p44">
                    <a:extLst>
                      <a:ext uri="{FF2B5EF4-FFF2-40B4-BE49-F238E27FC236}">
                        <a16:creationId xmlns:a16="http://schemas.microsoft.com/office/drawing/2014/main" id="{23A1E03A-9E20-A3C0-136F-AA53BA629CA7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215" name="Google Shape;785;p44">
                <a:extLst>
                  <a:ext uri="{FF2B5EF4-FFF2-40B4-BE49-F238E27FC236}">
                    <a16:creationId xmlns:a16="http://schemas.microsoft.com/office/drawing/2014/main" id="{51177492-5AF6-E6EC-6B4D-55C447839E47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09" name="Google Shape;786;p44">
              <a:extLst>
                <a:ext uri="{FF2B5EF4-FFF2-40B4-BE49-F238E27FC236}">
                  <a16:creationId xmlns:a16="http://schemas.microsoft.com/office/drawing/2014/main" id="{7A3F964C-0A25-6EDE-FDC5-2F7BF6ED8F0A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210" name="Google Shape;787;p44">
                <a:extLst>
                  <a:ext uri="{FF2B5EF4-FFF2-40B4-BE49-F238E27FC236}">
                    <a16:creationId xmlns:a16="http://schemas.microsoft.com/office/drawing/2014/main" id="{E2484705-AA6E-4E03-D999-1A87FE6A8CFD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1" name="Google Shape;788;p44">
                <a:extLst>
                  <a:ext uri="{FF2B5EF4-FFF2-40B4-BE49-F238E27FC236}">
                    <a16:creationId xmlns:a16="http://schemas.microsoft.com/office/drawing/2014/main" id="{00FFCA5A-CC59-F209-F5FA-03F442676666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2" name="Google Shape;789;p44">
                <a:extLst>
                  <a:ext uri="{FF2B5EF4-FFF2-40B4-BE49-F238E27FC236}">
                    <a16:creationId xmlns:a16="http://schemas.microsoft.com/office/drawing/2014/main" id="{509EAECF-1E45-D2B2-81C2-BA8B02EBFF57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3" name="Google Shape;790;p44">
                <a:extLst>
                  <a:ext uri="{FF2B5EF4-FFF2-40B4-BE49-F238E27FC236}">
                    <a16:creationId xmlns:a16="http://schemas.microsoft.com/office/drawing/2014/main" id="{7ED6A597-46BD-6D8A-B281-3A846AF5D0F3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224" name="CasetăText 223">
            <a:extLst>
              <a:ext uri="{FF2B5EF4-FFF2-40B4-BE49-F238E27FC236}">
                <a16:creationId xmlns:a16="http://schemas.microsoft.com/office/drawing/2014/main" id="{8D05387F-B307-2492-A8E4-9F4A8662DDCC}"/>
              </a:ext>
            </a:extLst>
          </p:cNvPr>
          <p:cNvSpPr txBox="1"/>
          <p:nvPr/>
        </p:nvSpPr>
        <p:spPr>
          <a:xfrm>
            <a:off x="1070204" y="1952516"/>
            <a:ext cx="27230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01. INTRODUCERE</a:t>
            </a:r>
          </a:p>
        </p:txBody>
      </p:sp>
      <p:sp>
        <p:nvSpPr>
          <p:cNvPr id="243" name="CasetăText 242">
            <a:extLst>
              <a:ext uri="{FF2B5EF4-FFF2-40B4-BE49-F238E27FC236}">
                <a16:creationId xmlns:a16="http://schemas.microsoft.com/office/drawing/2014/main" id="{16DF9EA9-D9A2-5D19-8834-892E1C529B4F}"/>
              </a:ext>
            </a:extLst>
          </p:cNvPr>
          <p:cNvSpPr txBox="1"/>
          <p:nvPr/>
        </p:nvSpPr>
        <p:spPr>
          <a:xfrm>
            <a:off x="1070190" y="4125599"/>
            <a:ext cx="27230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02. OBIECTIVELE PROIECTULUI</a:t>
            </a:r>
          </a:p>
        </p:txBody>
      </p:sp>
      <p:sp>
        <p:nvSpPr>
          <p:cNvPr id="244" name="CasetăText 243">
            <a:extLst>
              <a:ext uri="{FF2B5EF4-FFF2-40B4-BE49-F238E27FC236}">
                <a16:creationId xmlns:a16="http://schemas.microsoft.com/office/drawing/2014/main" id="{028A385E-688C-2311-A956-D42B07BC32F4}"/>
              </a:ext>
            </a:extLst>
          </p:cNvPr>
          <p:cNvSpPr txBox="1"/>
          <p:nvPr/>
        </p:nvSpPr>
        <p:spPr>
          <a:xfrm>
            <a:off x="4818816" y="1203027"/>
            <a:ext cx="2723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03. ARHITECTURA APLICAȚIEI</a:t>
            </a:r>
          </a:p>
        </p:txBody>
      </p:sp>
      <p:sp>
        <p:nvSpPr>
          <p:cNvPr id="245" name="CasetăText 244">
            <a:extLst>
              <a:ext uri="{FF2B5EF4-FFF2-40B4-BE49-F238E27FC236}">
                <a16:creationId xmlns:a16="http://schemas.microsoft.com/office/drawing/2014/main" id="{3AE6901B-C00D-CA76-064E-952C6084F6F7}"/>
              </a:ext>
            </a:extLst>
          </p:cNvPr>
          <p:cNvSpPr txBox="1"/>
          <p:nvPr/>
        </p:nvSpPr>
        <p:spPr>
          <a:xfrm>
            <a:off x="4823706" y="3226893"/>
            <a:ext cx="27181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04. DIAGRAMA DE CLASE</a:t>
            </a:r>
          </a:p>
        </p:txBody>
      </p:sp>
      <p:sp>
        <p:nvSpPr>
          <p:cNvPr id="246" name="CasetăText 245">
            <a:extLst>
              <a:ext uri="{FF2B5EF4-FFF2-40B4-BE49-F238E27FC236}">
                <a16:creationId xmlns:a16="http://schemas.microsoft.com/office/drawing/2014/main" id="{4EA8072E-FF70-B32F-B77C-67FC8A8F7CC9}"/>
              </a:ext>
            </a:extLst>
          </p:cNvPr>
          <p:cNvSpPr txBox="1"/>
          <p:nvPr/>
        </p:nvSpPr>
        <p:spPr>
          <a:xfrm>
            <a:off x="4818802" y="5242701"/>
            <a:ext cx="27181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05. IMPLEMETAREA TEHNICĂ</a:t>
            </a:r>
          </a:p>
        </p:txBody>
      </p:sp>
      <p:sp>
        <p:nvSpPr>
          <p:cNvPr id="247" name="CasetăText 246">
            <a:extLst>
              <a:ext uri="{FF2B5EF4-FFF2-40B4-BE49-F238E27FC236}">
                <a16:creationId xmlns:a16="http://schemas.microsoft.com/office/drawing/2014/main" id="{FDB391AC-1D74-6D86-7146-F634E2F74C40}"/>
              </a:ext>
            </a:extLst>
          </p:cNvPr>
          <p:cNvSpPr txBox="1"/>
          <p:nvPr/>
        </p:nvSpPr>
        <p:spPr>
          <a:xfrm>
            <a:off x="8443927" y="1955490"/>
            <a:ext cx="27230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06. TESTARE ȘI UTILIZARE</a:t>
            </a:r>
          </a:p>
        </p:txBody>
      </p:sp>
      <p:sp>
        <p:nvSpPr>
          <p:cNvPr id="248" name="CasetăText 247">
            <a:extLst>
              <a:ext uri="{FF2B5EF4-FFF2-40B4-BE49-F238E27FC236}">
                <a16:creationId xmlns:a16="http://schemas.microsoft.com/office/drawing/2014/main" id="{C0A61AAA-A6CB-B4A7-8C88-A856581D2D8D}"/>
              </a:ext>
            </a:extLst>
          </p:cNvPr>
          <p:cNvSpPr txBox="1"/>
          <p:nvPr/>
        </p:nvSpPr>
        <p:spPr>
          <a:xfrm>
            <a:off x="8443927" y="4125303"/>
            <a:ext cx="2723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dirty="0">
              <a:solidFill>
                <a:schemeClr val="tx1"/>
              </a:solidFill>
              <a:latin typeface="Share Tech Mono" panose="020B0604020202020204" charset="0"/>
            </a:endParaRPr>
          </a:p>
          <a:p>
            <a:pPr algn="ctr"/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07. CONLUZII</a:t>
            </a:r>
          </a:p>
        </p:txBody>
      </p:sp>
    </p:spTree>
    <p:extLst>
      <p:ext uri="{BB962C8B-B14F-4D97-AF65-F5344CB8AC3E}">
        <p14:creationId xmlns:p14="http://schemas.microsoft.com/office/powerpoint/2010/main" val="184179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1C8960F-2B0C-176F-C931-A967AC1E4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01. INTRODUCERE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30156527-94CA-EC7E-1407-F6D60A6082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03195" indent="0">
              <a:buNone/>
            </a:pPr>
            <a:r>
              <a:rPr lang="ro-RO" sz="2000" dirty="0"/>
              <a:t>Aplicația își propune să răspundă nevoi academice de automatizare și  gestionarea a planurilor de învățământ prin utilizarea tehnologiilor moderne. </a:t>
            </a:r>
          </a:p>
          <a:p>
            <a:pPr marL="203195" indent="0">
              <a:buNone/>
            </a:pPr>
            <a:endParaRPr lang="ro-RO" sz="2000" dirty="0"/>
          </a:p>
          <a:p>
            <a:pPr marL="203195" indent="0">
              <a:buNone/>
            </a:pPr>
            <a:r>
              <a:rPr lang="ro-RO" sz="2000" dirty="0">
                <a:effectLst/>
                <a:latin typeface="Share Tech Mon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Dezvoltarea aplicației se bazează pe procesarea fișierelor Excel existente, care conțin planurile de învățământ și fișele de disciplină, asigurând astfel o integrare eficientă a datelor.</a:t>
            </a:r>
          </a:p>
          <a:p>
            <a:pPr marL="203195" indent="0">
              <a:buNone/>
            </a:pPr>
            <a:endParaRPr lang="ro-RO" sz="2000" dirty="0">
              <a:latin typeface="Share Tech Mono" panose="020B0604020202020204" charset="0"/>
              <a:cs typeface="Times New Roman" panose="02020603050405020304" pitchFamily="18" charset="0"/>
            </a:endParaRPr>
          </a:p>
          <a:p>
            <a:pPr marL="203195" indent="0">
              <a:buNone/>
            </a:pPr>
            <a:r>
              <a:rPr lang="ro-RO" sz="2000" dirty="0">
                <a:latin typeface="Share Tech Mono" panose="020B0604020202020204" charset="0"/>
                <a:cs typeface="Times New Roman" panose="02020603050405020304" pitchFamily="18" charset="0"/>
              </a:rPr>
              <a:t>Tehnologiile utilizate includ:</a:t>
            </a:r>
            <a:endParaRPr lang="ro-RO" sz="2400" dirty="0">
              <a:latin typeface="Share Tech Mono" panose="020B0604020202020204" charset="0"/>
            </a:endParaRPr>
          </a:p>
        </p:txBody>
      </p:sp>
      <p:pic>
        <p:nvPicPr>
          <p:cNvPr id="6" name="Imagine 5" descr="O imagine care conține Grafică, simbol, design grafic, Font&#10;&#10;Conținutul generat de inteligența artificială poate fi incorect.">
            <a:extLst>
              <a:ext uri="{FF2B5EF4-FFF2-40B4-BE49-F238E27FC236}">
                <a16:creationId xmlns:a16="http://schemas.microsoft.com/office/drawing/2014/main" id="{242EA35B-EA3B-641B-9156-5F6A05272D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8870771" y="1101933"/>
            <a:ext cx="1666793" cy="1329267"/>
          </a:xfrm>
          <a:prstGeom prst="rect">
            <a:avLst/>
          </a:prstGeom>
        </p:spPr>
      </p:pic>
      <p:pic>
        <p:nvPicPr>
          <p:cNvPr id="8" name="Imagine 7" descr="O imagine care conține captură de ecran, simbol, siglă, Grafică&#10;&#10;Conținutul generat de inteligența artificială poate fi incorect.">
            <a:extLst>
              <a:ext uri="{FF2B5EF4-FFF2-40B4-BE49-F238E27FC236}">
                <a16:creationId xmlns:a16="http://schemas.microsoft.com/office/drawing/2014/main" id="{BCCB40F8-F729-8E37-E86A-0835B809D1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096000" y="3503316"/>
            <a:ext cx="1777199" cy="510899"/>
          </a:xfrm>
          <a:prstGeom prst="rect">
            <a:avLst/>
          </a:prstGeom>
        </p:spPr>
      </p:pic>
      <p:pic>
        <p:nvPicPr>
          <p:cNvPr id="10" name="Grafic 9">
            <a:extLst>
              <a:ext uri="{FF2B5EF4-FFF2-40B4-BE49-F238E27FC236}">
                <a16:creationId xmlns:a16="http://schemas.microsoft.com/office/drawing/2014/main" id="{82DF9B52-2306-7D5C-F686-9FA9276FC6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 flipH="1" flipV="1">
            <a:off x="8375903" y="4809744"/>
            <a:ext cx="2739529" cy="1414459"/>
          </a:xfrm>
          <a:prstGeom prst="rect">
            <a:avLst/>
          </a:prstGeom>
        </p:spPr>
      </p:pic>
      <p:pic>
        <p:nvPicPr>
          <p:cNvPr id="12" name="Imagine 11">
            <a:extLst>
              <a:ext uri="{FF2B5EF4-FFF2-40B4-BE49-F238E27FC236}">
                <a16:creationId xmlns:a16="http://schemas.microsoft.com/office/drawing/2014/main" id="{0C4CD5C7-E5A1-E5F5-0E9B-23154E2672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7165342" y="3127424"/>
            <a:ext cx="3410859" cy="1918608"/>
          </a:xfrm>
          <a:prstGeom prst="rect">
            <a:avLst/>
          </a:prstGeom>
        </p:spPr>
      </p:pic>
      <p:pic>
        <p:nvPicPr>
          <p:cNvPr id="14" name="Imagine 13">
            <a:extLst>
              <a:ext uri="{FF2B5EF4-FFF2-40B4-BE49-F238E27FC236}">
                <a16:creationId xmlns:a16="http://schemas.microsoft.com/office/drawing/2014/main" id="{BD55D3BD-96C1-FEBD-8B7B-6E095DD0F6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9835468" y="2913507"/>
            <a:ext cx="1484580" cy="1331959"/>
          </a:xfrm>
          <a:prstGeom prst="rect">
            <a:avLst/>
          </a:prstGeom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7ED49624-5A2F-0861-08BB-6B31EAD55F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745210" y="1101565"/>
            <a:ext cx="1328942" cy="132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96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u 14">
            <a:extLst>
              <a:ext uri="{FF2B5EF4-FFF2-40B4-BE49-F238E27FC236}">
                <a16:creationId xmlns:a16="http://schemas.microsoft.com/office/drawing/2014/main" id="{1C6B86C3-A5C0-3CAC-F5CF-BDBC85C1CCEA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ro-RO" dirty="0"/>
              <a:t>02. OBIECTIVELE PROIECTULUI</a:t>
            </a:r>
          </a:p>
        </p:txBody>
      </p:sp>
      <p:grpSp>
        <p:nvGrpSpPr>
          <p:cNvPr id="16" name="Google Shape;774;p44">
            <a:extLst>
              <a:ext uri="{FF2B5EF4-FFF2-40B4-BE49-F238E27FC236}">
                <a16:creationId xmlns:a16="http://schemas.microsoft.com/office/drawing/2014/main" id="{80B867E4-F62E-D193-C210-5D7A3F423D51}"/>
              </a:ext>
            </a:extLst>
          </p:cNvPr>
          <p:cNvGrpSpPr/>
          <p:nvPr/>
        </p:nvGrpSpPr>
        <p:grpSpPr>
          <a:xfrm>
            <a:off x="960000" y="1547748"/>
            <a:ext cx="3767448" cy="2292732"/>
            <a:chOff x="480275" y="2522775"/>
            <a:chExt cx="2204435" cy="1689001"/>
          </a:xfrm>
        </p:grpSpPr>
        <p:grpSp>
          <p:nvGrpSpPr>
            <p:cNvPr id="17" name="Google Shape;775;p44">
              <a:extLst>
                <a:ext uri="{FF2B5EF4-FFF2-40B4-BE49-F238E27FC236}">
                  <a16:creationId xmlns:a16="http://schemas.microsoft.com/office/drawing/2014/main" id="{C0D2D828-B079-053B-D17D-7C9A9D689253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23" name="Google Shape;776;p44">
                <a:extLst>
                  <a:ext uri="{FF2B5EF4-FFF2-40B4-BE49-F238E27FC236}">
                    <a16:creationId xmlns:a16="http://schemas.microsoft.com/office/drawing/2014/main" id="{B2F3AD15-EF92-A00F-0FA9-552500A6D398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25" name="Google Shape;777;p44">
                  <a:extLst>
                    <a:ext uri="{FF2B5EF4-FFF2-40B4-BE49-F238E27FC236}">
                      <a16:creationId xmlns:a16="http://schemas.microsoft.com/office/drawing/2014/main" id="{E4936E04-913D-4060-7C0C-1229548891A2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6" name="Google Shape;778;p44">
                  <a:extLst>
                    <a:ext uri="{FF2B5EF4-FFF2-40B4-BE49-F238E27FC236}">
                      <a16:creationId xmlns:a16="http://schemas.microsoft.com/office/drawing/2014/main" id="{02B7010C-826C-EA66-B625-4193D500B5A5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27" name="Google Shape;779;p44">
                  <a:extLst>
                    <a:ext uri="{FF2B5EF4-FFF2-40B4-BE49-F238E27FC236}">
                      <a16:creationId xmlns:a16="http://schemas.microsoft.com/office/drawing/2014/main" id="{144F8693-CF7A-B101-0CB1-C7DFB6F60C43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28" name="Google Shape;780;p44">
                    <a:extLst>
                      <a:ext uri="{FF2B5EF4-FFF2-40B4-BE49-F238E27FC236}">
                        <a16:creationId xmlns:a16="http://schemas.microsoft.com/office/drawing/2014/main" id="{5431B89E-422A-0B1E-517C-84FFA4AD53C9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31" name="Google Shape;781;p44">
                      <a:extLst>
                        <a:ext uri="{FF2B5EF4-FFF2-40B4-BE49-F238E27FC236}">
                          <a16:creationId xmlns:a16="http://schemas.microsoft.com/office/drawing/2014/main" id="{C6007894-E54C-5067-9D41-1564A9A0C4A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32" name="Google Shape;782;p44">
                      <a:extLst>
                        <a:ext uri="{FF2B5EF4-FFF2-40B4-BE49-F238E27FC236}">
                          <a16:creationId xmlns:a16="http://schemas.microsoft.com/office/drawing/2014/main" id="{BC8012D3-10CE-25D9-DEEA-25BCE96986C1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29" name="Google Shape;783;p44">
                    <a:extLst>
                      <a:ext uri="{FF2B5EF4-FFF2-40B4-BE49-F238E27FC236}">
                        <a16:creationId xmlns:a16="http://schemas.microsoft.com/office/drawing/2014/main" id="{C4404D81-F3F4-6CEE-07D0-16D94DEE124B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30" name="Google Shape;784;p44">
                    <a:extLst>
                      <a:ext uri="{FF2B5EF4-FFF2-40B4-BE49-F238E27FC236}">
                        <a16:creationId xmlns:a16="http://schemas.microsoft.com/office/drawing/2014/main" id="{AE9BD79F-93D1-EBFA-2A49-7B808378973D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24" name="Google Shape;785;p44">
                <a:extLst>
                  <a:ext uri="{FF2B5EF4-FFF2-40B4-BE49-F238E27FC236}">
                    <a16:creationId xmlns:a16="http://schemas.microsoft.com/office/drawing/2014/main" id="{86C5DF00-7380-DF83-4E1A-3FE11AFCAAB8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" name="Google Shape;786;p44">
              <a:extLst>
                <a:ext uri="{FF2B5EF4-FFF2-40B4-BE49-F238E27FC236}">
                  <a16:creationId xmlns:a16="http://schemas.microsoft.com/office/drawing/2014/main" id="{FF0BE69E-0E6F-4A6C-FB16-D9C785C3F8D0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9" name="Google Shape;787;p44">
                <a:extLst>
                  <a:ext uri="{FF2B5EF4-FFF2-40B4-BE49-F238E27FC236}">
                    <a16:creationId xmlns:a16="http://schemas.microsoft.com/office/drawing/2014/main" id="{B78B425B-1002-210B-0A91-67D8319B5757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0" name="Google Shape;788;p44">
                <a:extLst>
                  <a:ext uri="{FF2B5EF4-FFF2-40B4-BE49-F238E27FC236}">
                    <a16:creationId xmlns:a16="http://schemas.microsoft.com/office/drawing/2014/main" id="{BC6B237C-235D-292F-3122-9480BAC2409B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1" name="Google Shape;789;p44">
                <a:extLst>
                  <a:ext uri="{FF2B5EF4-FFF2-40B4-BE49-F238E27FC236}">
                    <a16:creationId xmlns:a16="http://schemas.microsoft.com/office/drawing/2014/main" id="{002497FD-CBD3-B599-F56D-A220411F4458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22" name="Google Shape;790;p44">
                <a:extLst>
                  <a:ext uri="{FF2B5EF4-FFF2-40B4-BE49-F238E27FC236}">
                    <a16:creationId xmlns:a16="http://schemas.microsoft.com/office/drawing/2014/main" id="{D502D245-4657-C5B0-37FF-7545E2ED60B6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4" name="Subtitlu 3">
            <a:extLst>
              <a:ext uri="{FF2B5EF4-FFF2-40B4-BE49-F238E27FC236}">
                <a16:creationId xmlns:a16="http://schemas.microsoft.com/office/drawing/2014/main" id="{0CF9DDBF-228F-8469-77CE-06AD850E1D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9978" y="2052229"/>
            <a:ext cx="3767428" cy="1788223"/>
          </a:xfrm>
        </p:spPr>
        <p:txBody>
          <a:bodyPr/>
          <a:lstStyle/>
          <a:p>
            <a:r>
              <a:rPr lang="pt-BR" sz="2000" dirty="0"/>
              <a:t>Automatizarea procesului</a:t>
            </a:r>
            <a:endParaRPr lang="ro-RO" sz="2000" dirty="0"/>
          </a:p>
          <a:p>
            <a:r>
              <a:rPr lang="pt-BR" sz="2000" dirty="0"/>
              <a:t>de gestionare a planurilor</a:t>
            </a:r>
            <a:endParaRPr lang="ro-RO" sz="2000" dirty="0"/>
          </a:p>
          <a:p>
            <a:r>
              <a:rPr lang="pt-BR" sz="2000" dirty="0"/>
              <a:t>de învățământ</a:t>
            </a:r>
            <a:endParaRPr lang="ro-RO" sz="2000" dirty="0"/>
          </a:p>
        </p:txBody>
      </p:sp>
      <p:grpSp>
        <p:nvGrpSpPr>
          <p:cNvPr id="105" name="Google Shape;774;p44">
            <a:extLst>
              <a:ext uri="{FF2B5EF4-FFF2-40B4-BE49-F238E27FC236}">
                <a16:creationId xmlns:a16="http://schemas.microsoft.com/office/drawing/2014/main" id="{8583F44D-C089-F1C1-E4E2-EF108417D357}"/>
              </a:ext>
            </a:extLst>
          </p:cNvPr>
          <p:cNvGrpSpPr/>
          <p:nvPr/>
        </p:nvGrpSpPr>
        <p:grpSpPr>
          <a:xfrm>
            <a:off x="5902249" y="1547748"/>
            <a:ext cx="3767448" cy="2292732"/>
            <a:chOff x="480275" y="2522775"/>
            <a:chExt cx="2204435" cy="1689001"/>
          </a:xfrm>
        </p:grpSpPr>
        <p:grpSp>
          <p:nvGrpSpPr>
            <p:cNvPr id="106" name="Google Shape;775;p44">
              <a:extLst>
                <a:ext uri="{FF2B5EF4-FFF2-40B4-BE49-F238E27FC236}">
                  <a16:creationId xmlns:a16="http://schemas.microsoft.com/office/drawing/2014/main" id="{AF1A6A99-078B-F7CA-8750-BC3154F6DE2E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12" name="Google Shape;776;p44">
                <a:extLst>
                  <a:ext uri="{FF2B5EF4-FFF2-40B4-BE49-F238E27FC236}">
                    <a16:creationId xmlns:a16="http://schemas.microsoft.com/office/drawing/2014/main" id="{0267A920-643E-BC18-91E2-4243F96BD34C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14" name="Google Shape;777;p44">
                  <a:extLst>
                    <a:ext uri="{FF2B5EF4-FFF2-40B4-BE49-F238E27FC236}">
                      <a16:creationId xmlns:a16="http://schemas.microsoft.com/office/drawing/2014/main" id="{91AC0A9F-36E4-09EE-D51A-1820BE214ADA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5" name="Google Shape;778;p44">
                  <a:extLst>
                    <a:ext uri="{FF2B5EF4-FFF2-40B4-BE49-F238E27FC236}">
                      <a16:creationId xmlns:a16="http://schemas.microsoft.com/office/drawing/2014/main" id="{636F763E-A233-1DD8-0A1A-3A01BF51E70D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16" name="Google Shape;779;p44">
                  <a:extLst>
                    <a:ext uri="{FF2B5EF4-FFF2-40B4-BE49-F238E27FC236}">
                      <a16:creationId xmlns:a16="http://schemas.microsoft.com/office/drawing/2014/main" id="{1EC04524-CC2F-BEF4-6D59-BC0466113923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17" name="Google Shape;780;p44">
                    <a:extLst>
                      <a:ext uri="{FF2B5EF4-FFF2-40B4-BE49-F238E27FC236}">
                        <a16:creationId xmlns:a16="http://schemas.microsoft.com/office/drawing/2014/main" id="{947BBE20-0957-6D40-AFC1-AC761DC67B83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20" name="Google Shape;781;p44">
                      <a:extLst>
                        <a:ext uri="{FF2B5EF4-FFF2-40B4-BE49-F238E27FC236}">
                          <a16:creationId xmlns:a16="http://schemas.microsoft.com/office/drawing/2014/main" id="{29D2382F-CEBE-C49A-BCEE-E51B3CDC05B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21" name="Google Shape;782;p44">
                      <a:extLst>
                        <a:ext uri="{FF2B5EF4-FFF2-40B4-BE49-F238E27FC236}">
                          <a16:creationId xmlns:a16="http://schemas.microsoft.com/office/drawing/2014/main" id="{3DA602D7-9817-EF14-07C1-ECC9B4FCFD73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18" name="Google Shape;783;p44">
                    <a:extLst>
                      <a:ext uri="{FF2B5EF4-FFF2-40B4-BE49-F238E27FC236}">
                        <a16:creationId xmlns:a16="http://schemas.microsoft.com/office/drawing/2014/main" id="{0F4D175A-A2D7-357A-BD7B-D6A1F621A68E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19" name="Google Shape;784;p44">
                    <a:extLst>
                      <a:ext uri="{FF2B5EF4-FFF2-40B4-BE49-F238E27FC236}">
                        <a16:creationId xmlns:a16="http://schemas.microsoft.com/office/drawing/2014/main" id="{692338BB-CE5C-308D-F81D-D9F174083879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13" name="Google Shape;785;p44">
                <a:extLst>
                  <a:ext uri="{FF2B5EF4-FFF2-40B4-BE49-F238E27FC236}">
                    <a16:creationId xmlns:a16="http://schemas.microsoft.com/office/drawing/2014/main" id="{E643581C-B5DC-7148-19EF-9D9AE3A0E5D8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7" name="Google Shape;786;p44">
              <a:extLst>
                <a:ext uri="{FF2B5EF4-FFF2-40B4-BE49-F238E27FC236}">
                  <a16:creationId xmlns:a16="http://schemas.microsoft.com/office/drawing/2014/main" id="{088580A3-0711-24FF-D4C8-7D1DC82F1A4B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08" name="Google Shape;787;p44">
                <a:extLst>
                  <a:ext uri="{FF2B5EF4-FFF2-40B4-BE49-F238E27FC236}">
                    <a16:creationId xmlns:a16="http://schemas.microsoft.com/office/drawing/2014/main" id="{EF1A7285-0942-140F-D70D-14298C90B7A5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09" name="Google Shape;788;p44">
                <a:extLst>
                  <a:ext uri="{FF2B5EF4-FFF2-40B4-BE49-F238E27FC236}">
                    <a16:creationId xmlns:a16="http://schemas.microsoft.com/office/drawing/2014/main" id="{1CDADCD4-F1B3-DF53-C6D1-401A37A3A0A7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10" name="Google Shape;789;p44">
                <a:extLst>
                  <a:ext uri="{FF2B5EF4-FFF2-40B4-BE49-F238E27FC236}">
                    <a16:creationId xmlns:a16="http://schemas.microsoft.com/office/drawing/2014/main" id="{74FB9FAB-9DE4-46F8-7431-17B8D91B63D2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11" name="Google Shape;790;p44">
                <a:extLst>
                  <a:ext uri="{FF2B5EF4-FFF2-40B4-BE49-F238E27FC236}">
                    <a16:creationId xmlns:a16="http://schemas.microsoft.com/office/drawing/2014/main" id="{6D8CF259-AB12-A09B-AECA-C77CB65F0629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122" name="Subtitlu 3">
            <a:extLst>
              <a:ext uri="{FF2B5EF4-FFF2-40B4-BE49-F238E27FC236}">
                <a16:creationId xmlns:a16="http://schemas.microsoft.com/office/drawing/2014/main" id="{5BA8840D-8A6C-E53B-FD6B-296CA9D1DA89}"/>
              </a:ext>
            </a:extLst>
          </p:cNvPr>
          <p:cNvSpPr txBox="1">
            <a:spLocks/>
          </p:cNvSpPr>
          <p:nvPr/>
        </p:nvSpPr>
        <p:spPr>
          <a:xfrm>
            <a:off x="5902227" y="2052229"/>
            <a:ext cx="3767428" cy="178822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r>
              <a:rPr lang="it-IT" sz="2000" dirty="0"/>
              <a:t>Dezvoltarea unei platforme</a:t>
            </a:r>
            <a:endParaRPr lang="ro-RO" sz="2000" dirty="0"/>
          </a:p>
          <a:p>
            <a:r>
              <a:rPr lang="it-IT" sz="2000" dirty="0"/>
              <a:t>intuitive pentru administratori,</a:t>
            </a:r>
            <a:endParaRPr lang="ro-RO" sz="2000" dirty="0"/>
          </a:p>
          <a:p>
            <a:r>
              <a:rPr lang="it-IT" sz="2000" dirty="0"/>
              <a:t>cadre didactice și studenți</a:t>
            </a:r>
            <a:endParaRPr lang="ro-RO" sz="1000" dirty="0"/>
          </a:p>
        </p:txBody>
      </p:sp>
      <p:grpSp>
        <p:nvGrpSpPr>
          <p:cNvPr id="123" name="Google Shape;774;p44">
            <a:extLst>
              <a:ext uri="{FF2B5EF4-FFF2-40B4-BE49-F238E27FC236}">
                <a16:creationId xmlns:a16="http://schemas.microsoft.com/office/drawing/2014/main" id="{2569EC56-7999-C7B0-EB87-4578A1362F0C}"/>
              </a:ext>
            </a:extLst>
          </p:cNvPr>
          <p:cNvGrpSpPr/>
          <p:nvPr/>
        </p:nvGrpSpPr>
        <p:grpSpPr>
          <a:xfrm>
            <a:off x="2686775" y="4069108"/>
            <a:ext cx="3767448" cy="2292732"/>
            <a:chOff x="480275" y="2522775"/>
            <a:chExt cx="2204435" cy="1689001"/>
          </a:xfrm>
        </p:grpSpPr>
        <p:grpSp>
          <p:nvGrpSpPr>
            <p:cNvPr id="124" name="Google Shape;775;p44">
              <a:extLst>
                <a:ext uri="{FF2B5EF4-FFF2-40B4-BE49-F238E27FC236}">
                  <a16:creationId xmlns:a16="http://schemas.microsoft.com/office/drawing/2014/main" id="{59EB2BEB-BB33-E97C-2D1E-F8BECB596C74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30" name="Google Shape;776;p44">
                <a:extLst>
                  <a:ext uri="{FF2B5EF4-FFF2-40B4-BE49-F238E27FC236}">
                    <a16:creationId xmlns:a16="http://schemas.microsoft.com/office/drawing/2014/main" id="{C5930B60-467C-B901-35A0-29EEF1304E49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32" name="Google Shape;777;p44">
                  <a:extLst>
                    <a:ext uri="{FF2B5EF4-FFF2-40B4-BE49-F238E27FC236}">
                      <a16:creationId xmlns:a16="http://schemas.microsoft.com/office/drawing/2014/main" id="{2A6364C0-268B-DBB9-B66C-30B3433A82F0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3" name="Google Shape;778;p44">
                  <a:extLst>
                    <a:ext uri="{FF2B5EF4-FFF2-40B4-BE49-F238E27FC236}">
                      <a16:creationId xmlns:a16="http://schemas.microsoft.com/office/drawing/2014/main" id="{CE5B4DD4-0DFA-BF2D-81B8-760026297D21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34" name="Google Shape;779;p44">
                  <a:extLst>
                    <a:ext uri="{FF2B5EF4-FFF2-40B4-BE49-F238E27FC236}">
                      <a16:creationId xmlns:a16="http://schemas.microsoft.com/office/drawing/2014/main" id="{CB61433E-8CCB-1FFC-1550-054CDA929534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35" name="Google Shape;780;p44">
                    <a:extLst>
                      <a:ext uri="{FF2B5EF4-FFF2-40B4-BE49-F238E27FC236}">
                        <a16:creationId xmlns:a16="http://schemas.microsoft.com/office/drawing/2014/main" id="{DE431F03-1A3B-04F6-8C3F-4C0BE680ABA1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38" name="Google Shape;781;p44">
                      <a:extLst>
                        <a:ext uri="{FF2B5EF4-FFF2-40B4-BE49-F238E27FC236}">
                          <a16:creationId xmlns:a16="http://schemas.microsoft.com/office/drawing/2014/main" id="{C85621A0-2058-6326-D834-DC735300B737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9" name="Google Shape;782;p44">
                      <a:extLst>
                        <a:ext uri="{FF2B5EF4-FFF2-40B4-BE49-F238E27FC236}">
                          <a16:creationId xmlns:a16="http://schemas.microsoft.com/office/drawing/2014/main" id="{9BEC328F-4A27-E173-9F5A-C40FCDAEA8D8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36" name="Google Shape;783;p44">
                    <a:extLst>
                      <a:ext uri="{FF2B5EF4-FFF2-40B4-BE49-F238E27FC236}">
                        <a16:creationId xmlns:a16="http://schemas.microsoft.com/office/drawing/2014/main" id="{CC5A3343-09FF-EACB-1BD6-8489145F39CA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37" name="Google Shape;784;p44">
                    <a:extLst>
                      <a:ext uri="{FF2B5EF4-FFF2-40B4-BE49-F238E27FC236}">
                        <a16:creationId xmlns:a16="http://schemas.microsoft.com/office/drawing/2014/main" id="{E61DF6B6-C722-2AFC-794A-FD921A227DEC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31" name="Google Shape;785;p44">
                <a:extLst>
                  <a:ext uri="{FF2B5EF4-FFF2-40B4-BE49-F238E27FC236}">
                    <a16:creationId xmlns:a16="http://schemas.microsoft.com/office/drawing/2014/main" id="{476FC4E2-547E-D48B-2721-A87D48FAA737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5" name="Google Shape;786;p44">
              <a:extLst>
                <a:ext uri="{FF2B5EF4-FFF2-40B4-BE49-F238E27FC236}">
                  <a16:creationId xmlns:a16="http://schemas.microsoft.com/office/drawing/2014/main" id="{EA13F712-B988-9DFA-2F76-A84B89F982C7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26" name="Google Shape;787;p44">
                <a:extLst>
                  <a:ext uri="{FF2B5EF4-FFF2-40B4-BE49-F238E27FC236}">
                    <a16:creationId xmlns:a16="http://schemas.microsoft.com/office/drawing/2014/main" id="{F1CE873A-05D5-9BF0-1EE9-B86C7ABC06B8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7" name="Google Shape;788;p44">
                <a:extLst>
                  <a:ext uri="{FF2B5EF4-FFF2-40B4-BE49-F238E27FC236}">
                    <a16:creationId xmlns:a16="http://schemas.microsoft.com/office/drawing/2014/main" id="{DEE29D8C-633E-DF6B-4D12-AA53B1BEDCB3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8" name="Google Shape;789;p44">
                <a:extLst>
                  <a:ext uri="{FF2B5EF4-FFF2-40B4-BE49-F238E27FC236}">
                    <a16:creationId xmlns:a16="http://schemas.microsoft.com/office/drawing/2014/main" id="{5CC13639-2517-F54F-7CF6-1EDFED659A7A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29" name="Google Shape;790;p44">
                <a:extLst>
                  <a:ext uri="{FF2B5EF4-FFF2-40B4-BE49-F238E27FC236}">
                    <a16:creationId xmlns:a16="http://schemas.microsoft.com/office/drawing/2014/main" id="{EF641C4B-7C34-F365-72D3-345260EE23AD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140" name="Subtitlu 3">
            <a:extLst>
              <a:ext uri="{FF2B5EF4-FFF2-40B4-BE49-F238E27FC236}">
                <a16:creationId xmlns:a16="http://schemas.microsoft.com/office/drawing/2014/main" id="{3BAB30C0-1F56-C6F6-14D6-F3F9F76BD921}"/>
              </a:ext>
            </a:extLst>
          </p:cNvPr>
          <p:cNvSpPr txBox="1">
            <a:spLocks/>
          </p:cNvSpPr>
          <p:nvPr/>
        </p:nvSpPr>
        <p:spPr>
          <a:xfrm>
            <a:off x="2686753" y="4573589"/>
            <a:ext cx="3767428" cy="178822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r>
              <a:rPr lang="it-IT" sz="2000" dirty="0"/>
              <a:t>Oferirea unei interfețe intuitive</a:t>
            </a:r>
            <a:endParaRPr lang="ro-RO" sz="2000" dirty="0"/>
          </a:p>
          <a:p>
            <a:r>
              <a:rPr lang="ro-RO" sz="2000" dirty="0"/>
              <a:t>p</a:t>
            </a:r>
            <a:r>
              <a:rPr lang="it-IT" sz="2000" dirty="0"/>
              <a:t>entru</a:t>
            </a:r>
            <a:r>
              <a:rPr lang="ro-RO" sz="2000" dirty="0"/>
              <a:t> </a:t>
            </a:r>
            <a:r>
              <a:rPr lang="it-IT" sz="2000" dirty="0"/>
              <a:t>profesori și studenți</a:t>
            </a:r>
            <a:endParaRPr lang="ro-RO" sz="1000" dirty="0"/>
          </a:p>
        </p:txBody>
      </p:sp>
      <p:grpSp>
        <p:nvGrpSpPr>
          <p:cNvPr id="159" name="Google Shape;774;p44">
            <a:extLst>
              <a:ext uri="{FF2B5EF4-FFF2-40B4-BE49-F238E27FC236}">
                <a16:creationId xmlns:a16="http://schemas.microsoft.com/office/drawing/2014/main" id="{D6E8A204-EFFA-97CC-4984-B75F5C45EED4}"/>
              </a:ext>
            </a:extLst>
          </p:cNvPr>
          <p:cNvGrpSpPr/>
          <p:nvPr/>
        </p:nvGrpSpPr>
        <p:grpSpPr>
          <a:xfrm>
            <a:off x="7529590" y="4069108"/>
            <a:ext cx="3767448" cy="2292732"/>
            <a:chOff x="480275" y="2522775"/>
            <a:chExt cx="2204435" cy="1689001"/>
          </a:xfrm>
        </p:grpSpPr>
        <p:grpSp>
          <p:nvGrpSpPr>
            <p:cNvPr id="160" name="Google Shape;775;p44">
              <a:extLst>
                <a:ext uri="{FF2B5EF4-FFF2-40B4-BE49-F238E27FC236}">
                  <a16:creationId xmlns:a16="http://schemas.microsoft.com/office/drawing/2014/main" id="{945263C9-20B5-A017-0D78-900EF6B1DB30}"/>
                </a:ext>
              </a:extLst>
            </p:cNvPr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66" name="Google Shape;776;p44">
                <a:extLst>
                  <a:ext uri="{FF2B5EF4-FFF2-40B4-BE49-F238E27FC236}">
                    <a16:creationId xmlns:a16="http://schemas.microsoft.com/office/drawing/2014/main" id="{3CEBED25-E31C-D0CE-2828-A007441B04E3}"/>
                  </a:ext>
                </a:extLst>
              </p:cNvPr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68" name="Google Shape;777;p44">
                  <a:extLst>
                    <a:ext uri="{FF2B5EF4-FFF2-40B4-BE49-F238E27FC236}">
                      <a16:creationId xmlns:a16="http://schemas.microsoft.com/office/drawing/2014/main" id="{F336678A-980C-A617-5DF7-DE75213C0A21}"/>
                    </a:ext>
                  </a:extLst>
                </p:cNvPr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9" name="Google Shape;778;p44">
                  <a:extLst>
                    <a:ext uri="{FF2B5EF4-FFF2-40B4-BE49-F238E27FC236}">
                      <a16:creationId xmlns:a16="http://schemas.microsoft.com/office/drawing/2014/main" id="{D39F2212-8706-B5EF-FC91-1193CB98F3FC}"/>
                    </a:ext>
                  </a:extLst>
                </p:cNvPr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70" name="Google Shape;779;p44">
                  <a:extLst>
                    <a:ext uri="{FF2B5EF4-FFF2-40B4-BE49-F238E27FC236}">
                      <a16:creationId xmlns:a16="http://schemas.microsoft.com/office/drawing/2014/main" id="{620B514F-6523-6817-1B48-C55B62F4A0DE}"/>
                    </a:ext>
                  </a:extLst>
                </p:cNvPr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71" name="Google Shape;780;p44">
                    <a:extLst>
                      <a:ext uri="{FF2B5EF4-FFF2-40B4-BE49-F238E27FC236}">
                        <a16:creationId xmlns:a16="http://schemas.microsoft.com/office/drawing/2014/main" id="{9AB70CD7-7A26-DE28-525C-AC85724F07DF}"/>
                      </a:ext>
                    </a:extLst>
                  </p:cNvPr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74" name="Google Shape;781;p44">
                      <a:extLst>
                        <a:ext uri="{FF2B5EF4-FFF2-40B4-BE49-F238E27FC236}">
                          <a16:creationId xmlns:a16="http://schemas.microsoft.com/office/drawing/2014/main" id="{7945EE85-E791-4BAC-12B6-6C72CDD80E6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75" name="Google Shape;782;p44">
                      <a:extLst>
                        <a:ext uri="{FF2B5EF4-FFF2-40B4-BE49-F238E27FC236}">
                          <a16:creationId xmlns:a16="http://schemas.microsoft.com/office/drawing/2014/main" id="{F54454CD-EC03-0584-DFF3-12E973168E5D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cxnSp>
                <p:nvCxnSpPr>
                  <p:cNvPr id="172" name="Google Shape;783;p44">
                    <a:extLst>
                      <a:ext uri="{FF2B5EF4-FFF2-40B4-BE49-F238E27FC236}">
                        <a16:creationId xmlns:a16="http://schemas.microsoft.com/office/drawing/2014/main" id="{3E5A5FAE-58DF-44A8-A861-C4098AC0351C}"/>
                      </a:ext>
                    </a:extLst>
                  </p:cNvPr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73" name="Google Shape;784;p44">
                    <a:extLst>
                      <a:ext uri="{FF2B5EF4-FFF2-40B4-BE49-F238E27FC236}">
                        <a16:creationId xmlns:a16="http://schemas.microsoft.com/office/drawing/2014/main" id="{E99C1C8D-39F5-4DE7-186F-EF582E477770}"/>
                      </a:ext>
                    </a:extLst>
                  </p:cNvPr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67" name="Google Shape;785;p44">
                <a:extLst>
                  <a:ext uri="{FF2B5EF4-FFF2-40B4-BE49-F238E27FC236}">
                    <a16:creationId xmlns:a16="http://schemas.microsoft.com/office/drawing/2014/main" id="{1473BD38-DE93-36D5-5BC2-5769FCF33CC2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 t="67162" r="7589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1" name="Google Shape;786;p44">
              <a:extLst>
                <a:ext uri="{FF2B5EF4-FFF2-40B4-BE49-F238E27FC236}">
                  <a16:creationId xmlns:a16="http://schemas.microsoft.com/office/drawing/2014/main" id="{D6B96941-3980-0C96-6C04-742EEAEAC82A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62" name="Google Shape;787;p44">
                <a:extLst>
                  <a:ext uri="{FF2B5EF4-FFF2-40B4-BE49-F238E27FC236}">
                    <a16:creationId xmlns:a16="http://schemas.microsoft.com/office/drawing/2014/main" id="{12175432-0052-3989-E67D-C9C112E91A37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3" name="Google Shape;788;p44">
                <a:extLst>
                  <a:ext uri="{FF2B5EF4-FFF2-40B4-BE49-F238E27FC236}">
                    <a16:creationId xmlns:a16="http://schemas.microsoft.com/office/drawing/2014/main" id="{B080C412-3B1C-EB6F-80C5-3F3AE6C7496A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4" name="Google Shape;789;p44">
                <a:extLst>
                  <a:ext uri="{FF2B5EF4-FFF2-40B4-BE49-F238E27FC236}">
                    <a16:creationId xmlns:a16="http://schemas.microsoft.com/office/drawing/2014/main" id="{4F0CB91B-0DC0-32E4-80AA-A5EA929A68D9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65" name="Google Shape;790;p44">
                <a:extLst>
                  <a:ext uri="{FF2B5EF4-FFF2-40B4-BE49-F238E27FC236}">
                    <a16:creationId xmlns:a16="http://schemas.microsoft.com/office/drawing/2014/main" id="{E5466906-D234-9A09-0549-F9B05A65D995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176" name="Subtitlu 3">
            <a:extLst>
              <a:ext uri="{FF2B5EF4-FFF2-40B4-BE49-F238E27FC236}">
                <a16:creationId xmlns:a16="http://schemas.microsoft.com/office/drawing/2014/main" id="{E72294BD-0B2E-B684-9BFA-F9BDB30290E8}"/>
              </a:ext>
            </a:extLst>
          </p:cNvPr>
          <p:cNvSpPr txBox="1">
            <a:spLocks/>
          </p:cNvSpPr>
          <p:nvPr/>
        </p:nvSpPr>
        <p:spPr>
          <a:xfrm>
            <a:off x="7529568" y="4573589"/>
            <a:ext cx="3767428" cy="178822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None/>
              <a:defRPr sz="1200" b="0" i="0" u="none" strike="noStrike" cap="none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>
            <a:r>
              <a:rPr lang="ro-RO" sz="2000" dirty="0"/>
              <a:t>Reducerea efortului administrativ</a:t>
            </a:r>
          </a:p>
          <a:p>
            <a:r>
              <a:rPr lang="ro-RO" sz="2000" dirty="0"/>
              <a:t>prin gestionarea electronică a</a:t>
            </a:r>
          </a:p>
          <a:p>
            <a:r>
              <a:rPr lang="ro-RO" sz="2000" dirty="0"/>
              <a:t>fișierelor</a:t>
            </a:r>
            <a:endParaRPr lang="ro-RO" sz="1000" dirty="0"/>
          </a:p>
        </p:txBody>
      </p:sp>
    </p:spTree>
    <p:extLst>
      <p:ext uri="{BB962C8B-B14F-4D97-AF65-F5344CB8AC3E}">
        <p14:creationId xmlns:p14="http://schemas.microsoft.com/office/powerpoint/2010/main" val="1241792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C582B2B-34D3-F375-3123-5237C1FDC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03. ARHITECTURA APLICAȚIEI</a:t>
            </a:r>
          </a:p>
        </p:txBody>
      </p:sp>
      <p:pic>
        <p:nvPicPr>
          <p:cNvPr id="11" name="Grafic 10" descr="School boy outline">
            <a:extLst>
              <a:ext uri="{FF2B5EF4-FFF2-40B4-BE49-F238E27FC236}">
                <a16:creationId xmlns:a16="http://schemas.microsoft.com/office/drawing/2014/main" id="{B077274B-26AE-DCFF-09C3-AF3A11598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643" y="3583997"/>
            <a:ext cx="1446510" cy="1446510"/>
          </a:xfrm>
          <a:prstGeom prst="rect">
            <a:avLst/>
          </a:prstGeom>
        </p:spPr>
      </p:pic>
      <p:pic>
        <p:nvPicPr>
          <p:cNvPr id="15" name="Grafic 14" descr="Professor male outline">
            <a:extLst>
              <a:ext uri="{FF2B5EF4-FFF2-40B4-BE49-F238E27FC236}">
                <a16:creationId xmlns:a16="http://schemas.microsoft.com/office/drawing/2014/main" id="{28693D58-CDBC-DF64-5B11-569ED20713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0002" y="3583997"/>
            <a:ext cx="1446510" cy="1446510"/>
          </a:xfrm>
          <a:prstGeom prst="rect">
            <a:avLst/>
          </a:prstGeom>
        </p:spPr>
      </p:pic>
      <p:pic>
        <p:nvPicPr>
          <p:cNvPr id="17" name="Grafic 16" descr="Programmer female outline">
            <a:extLst>
              <a:ext uri="{FF2B5EF4-FFF2-40B4-BE49-F238E27FC236}">
                <a16:creationId xmlns:a16="http://schemas.microsoft.com/office/drawing/2014/main" id="{01A5E614-E001-656C-D110-D1C9ED70F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83492" y="1818880"/>
            <a:ext cx="1446510" cy="1446510"/>
          </a:xfrm>
          <a:prstGeom prst="rect">
            <a:avLst/>
          </a:prstGeom>
        </p:spPr>
      </p:pic>
      <p:pic>
        <p:nvPicPr>
          <p:cNvPr id="19" name="Grafic 18" descr="Computer outline">
            <a:extLst>
              <a:ext uri="{FF2B5EF4-FFF2-40B4-BE49-F238E27FC236}">
                <a16:creationId xmlns:a16="http://schemas.microsoft.com/office/drawing/2014/main" id="{84D02C10-EC64-7EA6-5135-5830D0BE97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39097" y="2947732"/>
            <a:ext cx="1446510" cy="1446510"/>
          </a:xfrm>
          <a:prstGeom prst="rect">
            <a:avLst/>
          </a:prstGeom>
        </p:spPr>
      </p:pic>
      <p:pic>
        <p:nvPicPr>
          <p:cNvPr id="21" name="Grafic 20" descr="Monitor outline">
            <a:extLst>
              <a:ext uri="{FF2B5EF4-FFF2-40B4-BE49-F238E27FC236}">
                <a16:creationId xmlns:a16="http://schemas.microsoft.com/office/drawing/2014/main" id="{C640347E-617D-0AE0-6D06-3FB40A87F98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42116" y="990386"/>
            <a:ext cx="1446510" cy="1446510"/>
          </a:xfrm>
          <a:prstGeom prst="rect">
            <a:avLst/>
          </a:prstGeom>
        </p:spPr>
      </p:pic>
      <p:pic>
        <p:nvPicPr>
          <p:cNvPr id="23" name="Grafic 22" descr="Database outline">
            <a:extLst>
              <a:ext uri="{FF2B5EF4-FFF2-40B4-BE49-F238E27FC236}">
                <a16:creationId xmlns:a16="http://schemas.microsoft.com/office/drawing/2014/main" id="{4DC1B9C8-A186-B63F-B31B-E43B2FBCCAD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639097" y="4765981"/>
            <a:ext cx="1446510" cy="1446510"/>
          </a:xfrm>
          <a:prstGeom prst="rect">
            <a:avLst/>
          </a:prstGeom>
        </p:spPr>
      </p:pic>
      <p:sp>
        <p:nvSpPr>
          <p:cNvPr id="46" name="CasetăText 45">
            <a:extLst>
              <a:ext uri="{FF2B5EF4-FFF2-40B4-BE49-F238E27FC236}">
                <a16:creationId xmlns:a16="http://schemas.microsoft.com/office/drawing/2014/main" id="{EE1C7C63-BC8B-F9B7-7884-4BAA91F408F1}"/>
              </a:ext>
            </a:extLst>
          </p:cNvPr>
          <p:cNvSpPr txBox="1"/>
          <p:nvPr/>
        </p:nvSpPr>
        <p:spPr>
          <a:xfrm>
            <a:off x="2483492" y="3184497"/>
            <a:ext cx="144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>
                <a:solidFill>
                  <a:schemeClr val="tx1"/>
                </a:solidFill>
                <a:latin typeface="Share Tech Mono" panose="020B0604020202020204" charset="0"/>
              </a:rPr>
              <a:t>Administrator</a:t>
            </a:r>
          </a:p>
        </p:txBody>
      </p:sp>
      <p:sp>
        <p:nvSpPr>
          <p:cNvPr id="47" name="CasetăText 46">
            <a:extLst>
              <a:ext uri="{FF2B5EF4-FFF2-40B4-BE49-F238E27FC236}">
                <a16:creationId xmlns:a16="http://schemas.microsoft.com/office/drawing/2014/main" id="{15E0FF96-1BD8-81A6-0CC3-CCE7E9A8B7B2}"/>
              </a:ext>
            </a:extLst>
          </p:cNvPr>
          <p:cNvSpPr txBox="1"/>
          <p:nvPr/>
        </p:nvSpPr>
        <p:spPr>
          <a:xfrm>
            <a:off x="1122643" y="4844917"/>
            <a:ext cx="1360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>
                <a:solidFill>
                  <a:schemeClr val="tx1"/>
                </a:solidFill>
                <a:latin typeface="Share Tech Mono" panose="020B0604020202020204" charset="0"/>
              </a:rPr>
              <a:t>Student</a:t>
            </a:r>
            <a:endParaRPr lang="ro-RO" sz="1200" dirty="0">
              <a:solidFill>
                <a:schemeClr val="tx1"/>
              </a:solidFill>
              <a:latin typeface="Share Tech Mono" panose="020B0604020202020204" charset="0"/>
            </a:endParaRPr>
          </a:p>
        </p:txBody>
      </p:sp>
      <p:sp>
        <p:nvSpPr>
          <p:cNvPr id="48" name="CasetăText 47">
            <a:extLst>
              <a:ext uri="{FF2B5EF4-FFF2-40B4-BE49-F238E27FC236}">
                <a16:creationId xmlns:a16="http://schemas.microsoft.com/office/drawing/2014/main" id="{AE33BB96-3CC7-E793-DC32-05E0ACA2D544}"/>
              </a:ext>
            </a:extLst>
          </p:cNvPr>
          <p:cNvSpPr txBox="1"/>
          <p:nvPr/>
        </p:nvSpPr>
        <p:spPr>
          <a:xfrm>
            <a:off x="3930002" y="4983397"/>
            <a:ext cx="144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>
                <a:solidFill>
                  <a:schemeClr val="tx1"/>
                </a:solidFill>
                <a:latin typeface="Share Tech Mono" panose="020B0604020202020204" charset="0"/>
              </a:rPr>
              <a:t>Cadru didactic</a:t>
            </a:r>
          </a:p>
        </p:txBody>
      </p:sp>
      <p:sp>
        <p:nvSpPr>
          <p:cNvPr id="49" name="CasetăText 48">
            <a:extLst>
              <a:ext uri="{FF2B5EF4-FFF2-40B4-BE49-F238E27FC236}">
                <a16:creationId xmlns:a16="http://schemas.microsoft.com/office/drawing/2014/main" id="{5D51113B-33EE-22A3-97C0-E4B9DF0AE1E7}"/>
              </a:ext>
            </a:extLst>
          </p:cNvPr>
          <p:cNvSpPr txBox="1"/>
          <p:nvPr/>
        </p:nvSpPr>
        <p:spPr>
          <a:xfrm>
            <a:off x="8907673" y="1279917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1800" dirty="0" err="1">
                <a:solidFill>
                  <a:schemeClr val="tx1"/>
                </a:solidFill>
              </a:rPr>
              <a:t>Frontend</a:t>
            </a:r>
            <a:endParaRPr lang="ro-RO" sz="1800" dirty="0">
              <a:solidFill>
                <a:schemeClr val="tx1"/>
              </a:solidFill>
            </a:endParaRPr>
          </a:p>
          <a:p>
            <a:pPr algn="ctr"/>
            <a:r>
              <a:rPr lang="ro-RO" sz="1800" dirty="0">
                <a:solidFill>
                  <a:schemeClr val="tx1"/>
                </a:solidFill>
              </a:rPr>
              <a:t>(Thymeleaf, </a:t>
            </a:r>
            <a:r>
              <a:rPr lang="ro-RO" sz="1800" dirty="0" err="1">
                <a:solidFill>
                  <a:schemeClr val="tx1"/>
                </a:solidFill>
              </a:rPr>
              <a:t>Bootstrap</a:t>
            </a:r>
            <a:r>
              <a:rPr lang="ro-RO" sz="1800" dirty="0">
                <a:solidFill>
                  <a:schemeClr val="tx1"/>
                </a:solidFill>
              </a:rPr>
              <a:t> 5)</a:t>
            </a:r>
          </a:p>
        </p:txBody>
      </p:sp>
      <p:sp>
        <p:nvSpPr>
          <p:cNvPr id="50" name="CasetăText 49">
            <a:extLst>
              <a:ext uri="{FF2B5EF4-FFF2-40B4-BE49-F238E27FC236}">
                <a16:creationId xmlns:a16="http://schemas.microsoft.com/office/drawing/2014/main" id="{62699098-5137-DF73-8683-46B637F03646}"/>
              </a:ext>
            </a:extLst>
          </p:cNvPr>
          <p:cNvSpPr txBox="1"/>
          <p:nvPr/>
        </p:nvSpPr>
        <p:spPr>
          <a:xfrm>
            <a:off x="9189801" y="3311778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1800" dirty="0" err="1">
                <a:solidFill>
                  <a:schemeClr val="tx1"/>
                </a:solidFill>
                <a:latin typeface="Share Tech Mono" panose="020B0604020202020204" charset="0"/>
              </a:rPr>
              <a:t>Backend</a:t>
            </a:r>
            <a:r>
              <a:rPr lang="ro-RO" sz="1800" dirty="0">
                <a:solidFill>
                  <a:schemeClr val="tx1"/>
                </a:solidFill>
                <a:latin typeface="Share Tech Mono" panose="020B0604020202020204" charset="0"/>
              </a:rPr>
              <a:t> </a:t>
            </a:r>
          </a:p>
          <a:p>
            <a:pPr algn="ctr"/>
            <a:r>
              <a:rPr lang="ro-RO" sz="1800" dirty="0">
                <a:solidFill>
                  <a:schemeClr val="tx1"/>
                </a:solidFill>
                <a:latin typeface="Share Tech Mono" panose="020B0604020202020204" charset="0"/>
              </a:rPr>
              <a:t>(Java, Spring Boot)</a:t>
            </a:r>
          </a:p>
        </p:txBody>
      </p:sp>
      <p:sp>
        <p:nvSpPr>
          <p:cNvPr id="51" name="CasetăText 50">
            <a:extLst>
              <a:ext uri="{FF2B5EF4-FFF2-40B4-BE49-F238E27FC236}">
                <a16:creationId xmlns:a16="http://schemas.microsoft.com/office/drawing/2014/main" id="{6010B330-1DC5-1E03-FD1B-0FC4EA458B2B}"/>
              </a:ext>
            </a:extLst>
          </p:cNvPr>
          <p:cNvSpPr txBox="1"/>
          <p:nvPr/>
        </p:nvSpPr>
        <p:spPr>
          <a:xfrm>
            <a:off x="9497577" y="5152694"/>
            <a:ext cx="1544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1800" dirty="0">
                <a:solidFill>
                  <a:schemeClr val="tx1"/>
                </a:solidFill>
                <a:latin typeface="Share Tech Mono" panose="020B0604020202020204" charset="0"/>
              </a:rPr>
              <a:t>Baza de date</a:t>
            </a:r>
          </a:p>
          <a:p>
            <a:pPr algn="ctr"/>
            <a:r>
              <a:rPr lang="ro-RO" sz="1800" dirty="0">
                <a:solidFill>
                  <a:schemeClr val="tx1"/>
                </a:solidFill>
                <a:latin typeface="Share Tech Mono" panose="020B0604020202020204" charset="0"/>
              </a:rPr>
              <a:t>(MySQL)</a:t>
            </a:r>
          </a:p>
        </p:txBody>
      </p:sp>
      <p:cxnSp>
        <p:nvCxnSpPr>
          <p:cNvPr id="55" name="Conector drept cu săgeată 54">
            <a:extLst>
              <a:ext uri="{FF2B5EF4-FFF2-40B4-BE49-F238E27FC236}">
                <a16:creationId xmlns:a16="http://schemas.microsoft.com/office/drawing/2014/main" id="{5356B08D-4CE0-B7FA-5CF0-19F27F6AFA08}"/>
              </a:ext>
            </a:extLst>
          </p:cNvPr>
          <p:cNvCxnSpPr>
            <a:cxnSpLocks/>
            <a:stCxn id="69" idx="7"/>
            <a:endCxn id="21" idx="1"/>
          </p:cNvCxnSpPr>
          <p:nvPr/>
        </p:nvCxnSpPr>
        <p:spPr>
          <a:xfrm flipV="1">
            <a:off x="5195559" y="1713641"/>
            <a:ext cx="2446557" cy="74418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rept cu săgeată 60">
            <a:extLst>
              <a:ext uri="{FF2B5EF4-FFF2-40B4-BE49-F238E27FC236}">
                <a16:creationId xmlns:a16="http://schemas.microsoft.com/office/drawing/2014/main" id="{111638F5-6343-D460-84BE-50059227C013}"/>
              </a:ext>
            </a:extLst>
          </p:cNvPr>
          <p:cNvCxnSpPr>
            <a:cxnSpLocks/>
          </p:cNvCxnSpPr>
          <p:nvPr/>
        </p:nvCxnSpPr>
        <p:spPr>
          <a:xfrm>
            <a:off x="8364616" y="2306185"/>
            <a:ext cx="0" cy="77534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drept cu săgeată 62">
            <a:extLst>
              <a:ext uri="{FF2B5EF4-FFF2-40B4-BE49-F238E27FC236}">
                <a16:creationId xmlns:a16="http://schemas.microsoft.com/office/drawing/2014/main" id="{0BA6EE8F-4BBF-8B47-0F22-48E7D5CE3657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8362352" y="4178808"/>
            <a:ext cx="0" cy="58717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FF2B5EF4-FFF2-40B4-BE49-F238E27FC236}">
                <a16:creationId xmlns:a16="http://schemas.microsoft.com/office/drawing/2014/main" id="{91C4BD5E-8F16-D6D8-108B-A42B9AD8D7F8}"/>
              </a:ext>
            </a:extLst>
          </p:cNvPr>
          <p:cNvSpPr/>
          <p:nvPr/>
        </p:nvSpPr>
        <p:spPr>
          <a:xfrm>
            <a:off x="793759" y="1858457"/>
            <a:ext cx="5157030" cy="409275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71" name="CasetăText 70">
            <a:extLst>
              <a:ext uri="{FF2B5EF4-FFF2-40B4-BE49-F238E27FC236}">
                <a16:creationId xmlns:a16="http://schemas.microsoft.com/office/drawing/2014/main" id="{A5E9432C-0452-298B-780D-23E1C5BFE8C3}"/>
              </a:ext>
            </a:extLst>
          </p:cNvPr>
          <p:cNvSpPr txBox="1"/>
          <p:nvPr/>
        </p:nvSpPr>
        <p:spPr>
          <a:xfrm>
            <a:off x="2751751" y="5964073"/>
            <a:ext cx="12410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dirty="0">
                <a:solidFill>
                  <a:schemeClr val="tx1"/>
                </a:solidFill>
                <a:latin typeface="Share Tech Mono" panose="020B0604020202020204" charset="0"/>
              </a:rPr>
              <a:t>Utilizatori</a:t>
            </a:r>
          </a:p>
        </p:txBody>
      </p:sp>
    </p:spTree>
    <p:extLst>
      <p:ext uri="{BB962C8B-B14F-4D97-AF65-F5344CB8AC3E}">
        <p14:creationId xmlns:p14="http://schemas.microsoft.com/office/powerpoint/2010/main" val="2376220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ext 1">
            <a:extLst>
              <a:ext uri="{FF2B5EF4-FFF2-40B4-BE49-F238E27FC236}">
                <a16:creationId xmlns:a16="http://schemas.microsoft.com/office/drawing/2014/main" id="{7B3E57A6-0863-908D-1B45-C53284A59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725432"/>
            <a:ext cx="3429120" cy="4346183"/>
          </a:xfrm>
        </p:spPr>
        <p:txBody>
          <a:bodyPr/>
          <a:lstStyle/>
          <a:p>
            <a:pPr marL="237061" indent="0">
              <a:buNone/>
            </a:pPr>
            <a:r>
              <a:rPr lang="ro-RO" sz="2000" dirty="0">
                <a:effectLst/>
                <a:latin typeface="Share Tech Mono" panose="020B0604020202020204" charset="0"/>
                <a:ea typeface="Times New Roman" panose="02020603050405020304" pitchFamily="18" charset="0"/>
              </a:rPr>
              <a:t>Diagrama de clase reprezintă modelul structural al aplicației, ilustrând entitățile principale și relațiile dintre acestea.</a:t>
            </a:r>
            <a:endParaRPr lang="ro-RO" sz="1400" dirty="0">
              <a:latin typeface="Share Tech Mono" panose="020B0604020202020204" charset="0"/>
            </a:endParaRPr>
          </a:p>
        </p:txBody>
      </p:sp>
      <p:sp>
        <p:nvSpPr>
          <p:cNvPr id="3" name="Titlu 2">
            <a:extLst>
              <a:ext uri="{FF2B5EF4-FFF2-40B4-BE49-F238E27FC236}">
                <a16:creationId xmlns:a16="http://schemas.microsoft.com/office/drawing/2014/main" id="{0200EBC9-5258-B30F-F85C-2F990817A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04. DIAGRAMA DE CLASE</a:t>
            </a:r>
          </a:p>
        </p:txBody>
      </p:sp>
      <p:grpSp>
        <p:nvGrpSpPr>
          <p:cNvPr id="5" name="Google Shape;774;p44">
            <a:extLst>
              <a:ext uri="{FF2B5EF4-FFF2-40B4-BE49-F238E27FC236}">
                <a16:creationId xmlns:a16="http://schemas.microsoft.com/office/drawing/2014/main" id="{0A050237-1A06-DBB9-85DC-3EEFF1CB6111}"/>
              </a:ext>
            </a:extLst>
          </p:cNvPr>
          <p:cNvGrpSpPr/>
          <p:nvPr/>
        </p:nvGrpSpPr>
        <p:grpSpPr>
          <a:xfrm>
            <a:off x="5372545" y="1275980"/>
            <a:ext cx="6005756" cy="5024235"/>
            <a:chOff x="480275" y="2522800"/>
            <a:chExt cx="2204434" cy="1688955"/>
          </a:xfrm>
        </p:grpSpPr>
        <p:grpSp>
          <p:nvGrpSpPr>
            <p:cNvPr id="12" name="Google Shape;776;p44">
              <a:extLst>
                <a:ext uri="{FF2B5EF4-FFF2-40B4-BE49-F238E27FC236}">
                  <a16:creationId xmlns:a16="http://schemas.microsoft.com/office/drawing/2014/main" id="{DF2517F4-9CEA-14D7-02BA-0D5BFCFA201B}"/>
                </a:ext>
              </a:extLst>
            </p:cNvPr>
            <p:cNvGrpSpPr/>
            <p:nvPr/>
          </p:nvGrpSpPr>
          <p:grpSpPr>
            <a:xfrm>
              <a:off x="480275" y="2522800"/>
              <a:ext cx="2204434" cy="1688955"/>
              <a:chOff x="5416999" y="537468"/>
              <a:chExt cx="3011111" cy="2307000"/>
            </a:xfrm>
          </p:grpSpPr>
          <p:sp>
            <p:nvSpPr>
              <p:cNvPr id="14" name="Google Shape;777;p44">
                <a:extLst>
                  <a:ext uri="{FF2B5EF4-FFF2-40B4-BE49-F238E27FC236}">
                    <a16:creationId xmlns:a16="http://schemas.microsoft.com/office/drawing/2014/main" id="{D84EDFA4-FDBD-12E7-C9CE-F2811110469F}"/>
                  </a:ext>
                </a:extLst>
              </p:cNvPr>
              <p:cNvSpPr/>
              <p:nvPr/>
            </p:nvSpPr>
            <p:spPr>
              <a:xfrm>
                <a:off x="5416999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5" name="Google Shape;778;p44">
                <a:extLst>
                  <a:ext uri="{FF2B5EF4-FFF2-40B4-BE49-F238E27FC236}">
                    <a16:creationId xmlns:a16="http://schemas.microsoft.com/office/drawing/2014/main" id="{3B1E8DA4-8B98-A6DF-2224-62F567B01765}"/>
                  </a:ext>
                </a:extLst>
              </p:cNvPr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16" name="Google Shape;779;p44">
                <a:extLst>
                  <a:ext uri="{FF2B5EF4-FFF2-40B4-BE49-F238E27FC236}">
                    <a16:creationId xmlns:a16="http://schemas.microsoft.com/office/drawing/2014/main" id="{60739436-BDF3-FB66-751B-EE2F9A69B26D}"/>
                  </a:ext>
                </a:extLst>
              </p:cNvPr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17" name="Google Shape;780;p44">
                  <a:extLst>
                    <a:ext uri="{FF2B5EF4-FFF2-40B4-BE49-F238E27FC236}">
                      <a16:creationId xmlns:a16="http://schemas.microsoft.com/office/drawing/2014/main" id="{E77CF5CB-4035-06B1-1113-BB3BF7E93F98}"/>
                    </a:ext>
                  </a:extLst>
                </p:cNvPr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20" name="Google Shape;781;p44">
                    <a:extLst>
                      <a:ext uri="{FF2B5EF4-FFF2-40B4-BE49-F238E27FC236}">
                        <a16:creationId xmlns:a16="http://schemas.microsoft.com/office/drawing/2014/main" id="{1A8EFA10-4558-9337-0412-869166319F4E}"/>
                      </a:ext>
                    </a:extLst>
                  </p:cNvPr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" name="Google Shape;782;p44">
                    <a:extLst>
                      <a:ext uri="{FF2B5EF4-FFF2-40B4-BE49-F238E27FC236}">
                        <a16:creationId xmlns:a16="http://schemas.microsoft.com/office/drawing/2014/main" id="{2A65AA08-0473-B31F-0A32-527FA0EAA5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18" name="Google Shape;783;p44">
                  <a:extLst>
                    <a:ext uri="{FF2B5EF4-FFF2-40B4-BE49-F238E27FC236}">
                      <a16:creationId xmlns:a16="http://schemas.microsoft.com/office/drawing/2014/main" id="{BAF530B0-7451-5AAA-60E9-A69295EA6D0A}"/>
                    </a:ext>
                  </a:extLst>
                </p:cNvPr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9" name="Google Shape;784;p44">
                  <a:extLst>
                    <a:ext uri="{FF2B5EF4-FFF2-40B4-BE49-F238E27FC236}">
                      <a16:creationId xmlns:a16="http://schemas.microsoft.com/office/drawing/2014/main" id="{A992046C-0B3A-A144-A253-940114C9C4C3}"/>
                    </a:ext>
                  </a:extLst>
                </p:cNvPr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grpSp>
          <p:nvGrpSpPr>
            <p:cNvPr id="7" name="Google Shape;786;p44">
              <a:extLst>
                <a:ext uri="{FF2B5EF4-FFF2-40B4-BE49-F238E27FC236}">
                  <a16:creationId xmlns:a16="http://schemas.microsoft.com/office/drawing/2014/main" id="{608DEDE7-1F90-6CA5-6AD6-0FC351D16936}"/>
                </a:ext>
              </a:extLst>
            </p:cNvPr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8" name="Google Shape;787;p44">
                <a:extLst>
                  <a:ext uri="{FF2B5EF4-FFF2-40B4-BE49-F238E27FC236}">
                    <a16:creationId xmlns:a16="http://schemas.microsoft.com/office/drawing/2014/main" id="{28A0C79C-AA57-9AA4-10A6-3052E257B493}"/>
                  </a:ext>
                </a:extLst>
              </p:cNvPr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9" name="Google Shape;788;p44">
                <a:extLst>
                  <a:ext uri="{FF2B5EF4-FFF2-40B4-BE49-F238E27FC236}">
                    <a16:creationId xmlns:a16="http://schemas.microsoft.com/office/drawing/2014/main" id="{4108E119-A48E-2C3A-E327-F255F1CD7F0A}"/>
                  </a:ext>
                </a:extLst>
              </p:cNvPr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0" name="Google Shape;789;p44">
                <a:extLst>
                  <a:ext uri="{FF2B5EF4-FFF2-40B4-BE49-F238E27FC236}">
                    <a16:creationId xmlns:a16="http://schemas.microsoft.com/office/drawing/2014/main" id="{7D38CE80-F432-1D60-2D8E-7B998065E193}"/>
                  </a:ext>
                </a:extLst>
              </p:cNvPr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1" name="Google Shape;790;p44">
                <a:extLst>
                  <a:ext uri="{FF2B5EF4-FFF2-40B4-BE49-F238E27FC236}">
                    <a16:creationId xmlns:a16="http://schemas.microsoft.com/office/drawing/2014/main" id="{8258482D-5692-D2B3-665C-6800601C4554}"/>
                  </a:ext>
                </a:extLst>
              </p:cNvPr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300" dirty="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pic>
        <p:nvPicPr>
          <p:cNvPr id="4" name="Imagine 3">
            <a:extLst>
              <a:ext uri="{FF2B5EF4-FFF2-40B4-BE49-F238E27FC236}">
                <a16:creationId xmlns:a16="http://schemas.microsoft.com/office/drawing/2014/main" id="{A6416C47-216F-5EA2-5379-4DCBBFBB8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6428" y="2121408"/>
            <a:ext cx="6005734" cy="41788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3054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u 3">
            <a:extLst>
              <a:ext uri="{FF2B5EF4-FFF2-40B4-BE49-F238E27FC236}">
                <a16:creationId xmlns:a16="http://schemas.microsoft.com/office/drawing/2014/main" id="{C2E8215F-6CB2-7781-92FF-B5ED6B7592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6393" y="1491952"/>
            <a:ext cx="2359152" cy="510584"/>
          </a:xfrm>
        </p:spPr>
        <p:txBody>
          <a:bodyPr/>
          <a:lstStyle/>
          <a:p>
            <a:pPr algn="l"/>
            <a:r>
              <a:rPr lang="ro-RO" sz="1400" dirty="0"/>
              <a:t>Clasa </a:t>
            </a:r>
            <a:r>
              <a:rPr lang="ro-RO" sz="1400" dirty="0" err="1"/>
              <a:t>PlanInvatamant</a:t>
            </a:r>
            <a:r>
              <a:rPr lang="ro-RO" sz="1400" dirty="0"/>
              <a:t> </a:t>
            </a:r>
          </a:p>
          <a:p>
            <a:pPr algn="l"/>
            <a:r>
              <a:rPr lang="ro-RO" sz="1400" dirty="0"/>
              <a:t>cu auto generare de </a:t>
            </a:r>
            <a:r>
              <a:rPr lang="ro-RO" sz="1400" dirty="0" err="1"/>
              <a:t>id</a:t>
            </a:r>
            <a:endParaRPr lang="ro-RO" sz="1400" dirty="0"/>
          </a:p>
        </p:txBody>
      </p:sp>
      <p:sp>
        <p:nvSpPr>
          <p:cNvPr id="5" name="Subtitlu 4">
            <a:extLst>
              <a:ext uri="{FF2B5EF4-FFF2-40B4-BE49-F238E27FC236}">
                <a16:creationId xmlns:a16="http://schemas.microsoft.com/office/drawing/2014/main" id="{E6A29EA7-98F9-EA35-FAAD-1D9F76F40C53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6206795" y="1261872"/>
            <a:ext cx="5313077" cy="322344"/>
          </a:xfrm>
        </p:spPr>
        <p:txBody>
          <a:bodyPr/>
          <a:lstStyle/>
          <a:p>
            <a:r>
              <a:rPr lang="ro-RO" sz="1400" dirty="0"/>
              <a:t>Clasa </a:t>
            </a:r>
            <a:r>
              <a:rPr lang="ro-RO" sz="1400" dirty="0" err="1"/>
              <a:t>PlanInvatamantLicentaController</a:t>
            </a:r>
            <a:r>
              <a:rPr lang="ro-RO" sz="1400" dirty="0"/>
              <a:t> care conține operațiunile CRUD </a:t>
            </a:r>
          </a:p>
        </p:txBody>
      </p:sp>
      <p:sp>
        <p:nvSpPr>
          <p:cNvPr id="8" name="Subtitlu 7">
            <a:extLst>
              <a:ext uri="{FF2B5EF4-FFF2-40B4-BE49-F238E27FC236}">
                <a16:creationId xmlns:a16="http://schemas.microsoft.com/office/drawing/2014/main" id="{A6A74C9B-5C6A-1F63-8422-95B2A7C4DFC7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128016" y="4347370"/>
            <a:ext cx="2217052" cy="1715102"/>
          </a:xfrm>
        </p:spPr>
        <p:txBody>
          <a:bodyPr/>
          <a:lstStyle/>
          <a:p>
            <a:pPr algn="r"/>
            <a:r>
              <a:rPr lang="ro-RO" sz="1400" dirty="0"/>
              <a:t>Clasa </a:t>
            </a:r>
            <a:r>
              <a:rPr lang="ro-RO" sz="1400" dirty="0" err="1"/>
              <a:t>PlanInvatamantLicenta</a:t>
            </a:r>
            <a:r>
              <a:rPr lang="ro-RO" sz="1400" dirty="0"/>
              <a:t> cu legătura </a:t>
            </a:r>
            <a:r>
              <a:rPr lang="ro-RO" sz="1400" dirty="0" err="1"/>
              <a:t>OneToMany</a:t>
            </a:r>
            <a:r>
              <a:rPr lang="ro-RO" sz="1400" dirty="0"/>
              <a:t> către </a:t>
            </a:r>
            <a:r>
              <a:rPr lang="ro-RO" sz="1400" dirty="0" err="1"/>
              <a:t>DisciplinaId</a:t>
            </a:r>
            <a:r>
              <a:rPr lang="ro-RO" sz="1400" dirty="0"/>
              <a:t> si </a:t>
            </a:r>
            <a:r>
              <a:rPr lang="ro-RO" sz="1400" dirty="0" err="1"/>
              <a:t>DisciplinaZi</a:t>
            </a:r>
            <a:endParaRPr lang="ro-RO" sz="1400" dirty="0"/>
          </a:p>
        </p:txBody>
      </p:sp>
      <p:sp>
        <p:nvSpPr>
          <p:cNvPr id="9" name="Subtitlu 8">
            <a:extLst>
              <a:ext uri="{FF2B5EF4-FFF2-40B4-BE49-F238E27FC236}">
                <a16:creationId xmlns:a16="http://schemas.microsoft.com/office/drawing/2014/main" id="{D9E4A081-06CC-BC40-D83C-481E1B934E5D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6153498" y="5450778"/>
            <a:ext cx="5441507" cy="308822"/>
          </a:xfrm>
        </p:spPr>
        <p:txBody>
          <a:bodyPr/>
          <a:lstStyle/>
          <a:p>
            <a:r>
              <a:rPr lang="ro-RO" sz="1400" dirty="0"/>
              <a:t>Clasa </a:t>
            </a:r>
            <a:r>
              <a:rPr lang="ro-RO" sz="1400" dirty="0" err="1"/>
              <a:t>PlanInvatamantLicentaRepository</a:t>
            </a:r>
            <a:r>
              <a:rPr lang="ro-RO" sz="1400" dirty="0"/>
              <a:t> cu funcția de căutare după </a:t>
            </a:r>
            <a:r>
              <a:rPr lang="ro-RO" sz="1400" dirty="0" err="1"/>
              <a:t>id</a:t>
            </a:r>
            <a:r>
              <a:rPr lang="ro-RO" sz="1400" dirty="0"/>
              <a:t> </a:t>
            </a:r>
          </a:p>
        </p:txBody>
      </p:sp>
      <p:sp>
        <p:nvSpPr>
          <p:cNvPr id="10" name="Titlu 9">
            <a:extLst>
              <a:ext uri="{FF2B5EF4-FFF2-40B4-BE49-F238E27FC236}">
                <a16:creationId xmlns:a16="http://schemas.microsoft.com/office/drawing/2014/main" id="{FD7475FB-8987-5E67-E5D9-19B2270E0ACB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ro-RO" dirty="0"/>
              <a:t>05. IMPLEMENTAREA TEHNICĂ</a:t>
            </a:r>
          </a:p>
        </p:txBody>
      </p:sp>
      <p:pic>
        <p:nvPicPr>
          <p:cNvPr id="12" name="Imagine 11">
            <a:extLst>
              <a:ext uri="{FF2B5EF4-FFF2-40B4-BE49-F238E27FC236}">
                <a16:creationId xmlns:a16="http://schemas.microsoft.com/office/drawing/2014/main" id="{ECB39ECF-1146-528B-AB71-7B53E6658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128" y="1477496"/>
            <a:ext cx="2645665" cy="27314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Imagine 13">
            <a:extLst>
              <a:ext uri="{FF2B5EF4-FFF2-40B4-BE49-F238E27FC236}">
                <a16:creationId xmlns:a16="http://schemas.microsoft.com/office/drawing/2014/main" id="{010EB841-E478-56D1-289D-0163760012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5068" y="3598282"/>
            <a:ext cx="3714769" cy="29249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57EA71C6-3047-9CAD-A1C7-DE40B66A7F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795" y="1584216"/>
            <a:ext cx="5313077" cy="36535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Imagine 17">
            <a:extLst>
              <a:ext uri="{FF2B5EF4-FFF2-40B4-BE49-F238E27FC236}">
                <a16:creationId xmlns:a16="http://schemas.microsoft.com/office/drawing/2014/main" id="{688758E2-5037-9CCD-2E21-9F4C8AA9A3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3499" y="5759600"/>
            <a:ext cx="5441508" cy="76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1397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A31A8-B4D2-A9F8-2B48-5A905ECF1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u 3">
            <a:extLst>
              <a:ext uri="{FF2B5EF4-FFF2-40B4-BE49-F238E27FC236}">
                <a16:creationId xmlns:a16="http://schemas.microsoft.com/office/drawing/2014/main" id="{5F34DB69-B0D8-7FA2-D321-02C2CF2114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1301" y="1673352"/>
            <a:ext cx="2844403" cy="999870"/>
          </a:xfrm>
        </p:spPr>
        <p:txBody>
          <a:bodyPr/>
          <a:lstStyle/>
          <a:p>
            <a:r>
              <a:rPr lang="ro-RO" sz="1400" dirty="0"/>
              <a:t>	Clasa Clasificator care sortează tipul  planului de învățământ în funcție de o celulă cheie din fișierul .</a:t>
            </a:r>
            <a:r>
              <a:rPr lang="ro-RO" sz="1400" dirty="0" err="1"/>
              <a:t>xlsx</a:t>
            </a:r>
            <a:endParaRPr lang="ro-RO" sz="1400" dirty="0"/>
          </a:p>
        </p:txBody>
      </p:sp>
      <p:sp>
        <p:nvSpPr>
          <p:cNvPr id="8" name="Subtitlu 7">
            <a:extLst>
              <a:ext uri="{FF2B5EF4-FFF2-40B4-BE49-F238E27FC236}">
                <a16:creationId xmlns:a16="http://schemas.microsoft.com/office/drawing/2014/main" id="{C877A649-7468-5420-DADC-566CCF6EAEB1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109728" y="4562856"/>
            <a:ext cx="3821573" cy="1060704"/>
          </a:xfrm>
        </p:spPr>
        <p:txBody>
          <a:bodyPr/>
          <a:lstStyle/>
          <a:p>
            <a:pPr algn="l"/>
            <a:r>
              <a:rPr lang="ro-RO" sz="1400" dirty="0"/>
              <a:t>	Funcția </a:t>
            </a:r>
            <a:r>
              <a:rPr lang="ro-RO" sz="1400" dirty="0" err="1"/>
              <a:t>getValue</a:t>
            </a:r>
            <a:r>
              <a:rPr lang="ro-RO" sz="1400" dirty="0"/>
              <a:t>() care extrage datele necesare din fișiere de tip .</a:t>
            </a:r>
            <a:r>
              <a:rPr lang="ro-RO" sz="1400" dirty="0" err="1"/>
              <a:t>xlsx</a:t>
            </a:r>
            <a:endParaRPr lang="ro-RO" sz="1400" dirty="0"/>
          </a:p>
        </p:txBody>
      </p:sp>
      <p:sp>
        <p:nvSpPr>
          <p:cNvPr id="9" name="Subtitlu 8">
            <a:extLst>
              <a:ext uri="{FF2B5EF4-FFF2-40B4-BE49-F238E27FC236}">
                <a16:creationId xmlns:a16="http://schemas.microsoft.com/office/drawing/2014/main" id="{92D576A7-6F65-ECC1-9996-4AE009575669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60177" y="5410509"/>
            <a:ext cx="4301394" cy="763600"/>
          </a:xfrm>
        </p:spPr>
        <p:txBody>
          <a:bodyPr/>
          <a:lstStyle/>
          <a:p>
            <a:r>
              <a:rPr lang="ro-RO" sz="1400" dirty="0"/>
              <a:t>Funcția extractor() care extrage și introduce date în baza de date</a:t>
            </a:r>
          </a:p>
        </p:txBody>
      </p:sp>
      <p:sp>
        <p:nvSpPr>
          <p:cNvPr id="10" name="Titlu 9">
            <a:extLst>
              <a:ext uri="{FF2B5EF4-FFF2-40B4-BE49-F238E27FC236}">
                <a16:creationId xmlns:a16="http://schemas.microsoft.com/office/drawing/2014/main" id="{263C00E7-0F6D-A5E5-388C-00AB647389DF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ro-RO" dirty="0"/>
              <a:t>05. IMPLEMENTAREA TEHNICĂ</a:t>
            </a:r>
          </a:p>
        </p:txBody>
      </p:sp>
      <p:pic>
        <p:nvPicPr>
          <p:cNvPr id="12" name="Imagine 11">
            <a:extLst>
              <a:ext uri="{FF2B5EF4-FFF2-40B4-BE49-F238E27FC236}">
                <a16:creationId xmlns:a16="http://schemas.microsoft.com/office/drawing/2014/main" id="{B1743FD9-1E6D-51E1-173D-DA121D23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28" y="1363738"/>
            <a:ext cx="3300873" cy="32770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Imagine 13">
            <a:extLst>
              <a:ext uri="{FF2B5EF4-FFF2-40B4-BE49-F238E27FC236}">
                <a16:creationId xmlns:a16="http://schemas.microsoft.com/office/drawing/2014/main" id="{BA95F2C5-2FAC-A5A2-6FA9-0CE370FED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77" y="867711"/>
            <a:ext cx="4301395" cy="45728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EBC5ED2E-915C-C505-B761-263CCB6E5B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9897"/>
          <a:stretch/>
        </p:blipFill>
        <p:spPr>
          <a:xfrm>
            <a:off x="4114387" y="2673222"/>
            <a:ext cx="2890428" cy="3935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8743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u 3">
            <a:extLst>
              <a:ext uri="{FF2B5EF4-FFF2-40B4-BE49-F238E27FC236}">
                <a16:creationId xmlns:a16="http://schemas.microsoft.com/office/drawing/2014/main" id="{76EC2C81-7BB0-BE7F-F4BF-B282DCBFF6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8" name="Subtitlu 7">
            <a:extLst>
              <a:ext uri="{FF2B5EF4-FFF2-40B4-BE49-F238E27FC236}">
                <a16:creationId xmlns:a16="http://schemas.microsoft.com/office/drawing/2014/main" id="{D9B70DC3-CFE3-3F8F-A735-EE1846B92F7D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8447004" y="5265066"/>
            <a:ext cx="3085865" cy="763600"/>
          </a:xfrm>
        </p:spPr>
        <p:txBody>
          <a:bodyPr/>
          <a:lstStyle/>
          <a:p>
            <a:r>
              <a:rPr lang="ro-RO" sz="1400" dirty="0"/>
              <a:t>Interfața Thymeleaf + Bootstrap5</a:t>
            </a:r>
          </a:p>
        </p:txBody>
      </p:sp>
      <p:sp>
        <p:nvSpPr>
          <p:cNvPr id="9" name="Subtitlu 8">
            <a:extLst>
              <a:ext uri="{FF2B5EF4-FFF2-40B4-BE49-F238E27FC236}">
                <a16:creationId xmlns:a16="http://schemas.microsoft.com/office/drawing/2014/main" id="{0621ADDF-275D-A5D5-0A9D-A339872FB50D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393191" y="2606039"/>
            <a:ext cx="6048035" cy="396227"/>
          </a:xfrm>
        </p:spPr>
        <p:txBody>
          <a:bodyPr/>
          <a:lstStyle/>
          <a:p>
            <a:r>
              <a:rPr lang="ro-RO" sz="1400" dirty="0"/>
              <a:t>Baza de date MySQL: Stocarea și gestionarea planurilor și a utilizatorilor</a:t>
            </a:r>
          </a:p>
        </p:txBody>
      </p:sp>
      <p:sp>
        <p:nvSpPr>
          <p:cNvPr id="10" name="Titlu 9">
            <a:extLst>
              <a:ext uri="{FF2B5EF4-FFF2-40B4-BE49-F238E27FC236}">
                <a16:creationId xmlns:a16="http://schemas.microsoft.com/office/drawing/2014/main" id="{93539645-0DF6-CDE7-3412-B7460E1D32C1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ro-RO" dirty="0"/>
              <a:t>05. IMPLEMENTAREA TEHNICĂ</a:t>
            </a:r>
          </a:p>
        </p:txBody>
      </p:sp>
      <p:pic>
        <p:nvPicPr>
          <p:cNvPr id="14" name="Imagine 13">
            <a:extLst>
              <a:ext uri="{FF2B5EF4-FFF2-40B4-BE49-F238E27FC236}">
                <a16:creationId xmlns:a16="http://schemas.microsoft.com/office/drawing/2014/main" id="{D798A355-38BA-89AE-C303-37EFCF2C4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000" y="2998555"/>
            <a:ext cx="7263527" cy="35270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Imagine 11">
            <a:extLst>
              <a:ext uri="{FF2B5EF4-FFF2-40B4-BE49-F238E27FC236}">
                <a16:creationId xmlns:a16="http://schemas.microsoft.com/office/drawing/2014/main" id="{7DFF7A14-4214-6466-C8CA-712CCA382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125" y="1383132"/>
            <a:ext cx="4972744" cy="38962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506337"/>
      </p:ext>
    </p:extLst>
  </p:cSld>
  <p:clrMapOvr>
    <a:masterClrMapping/>
  </p:clrMapOvr>
</p:sld>
</file>

<file path=ppt/theme/theme1.xml><?xml version="1.0" encoding="utf-8"?>
<a:theme xmlns:a="http://schemas.openxmlformats.org/drawingml/2006/main" name="New Technologies Consulting by Slidesgo">
  <a:themeElements>
    <a:clrScheme name="Simple Light">
      <a:dk1>
        <a:srgbClr val="FFFFFF"/>
      </a:dk1>
      <a:lt1>
        <a:srgbClr val="2F3B42"/>
      </a:lt1>
      <a:dk2>
        <a:srgbClr val="CE90F7"/>
      </a:dk2>
      <a:lt2>
        <a:srgbClr val="00FFFF"/>
      </a:lt2>
      <a:accent1>
        <a:srgbClr val="FD7FF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New Technologies Consulting by Slidesgo</Template>
  <TotalTime>524</TotalTime>
  <Words>369</Words>
  <Application>Microsoft Office PowerPoint</Application>
  <PresentationFormat>Ecran lat</PresentationFormat>
  <Paragraphs>78</Paragraphs>
  <Slides>12</Slides>
  <Notes>1</Notes>
  <HiddenSlides>0</HiddenSlides>
  <MMClips>0</MMClips>
  <ScaleCrop>false</ScaleCrop>
  <HeadingPairs>
    <vt:vector size="6" baseType="variant">
      <vt:variant>
        <vt:lpstr>Fonturi utilizate</vt:lpstr>
      </vt:variant>
      <vt:variant>
        <vt:i4>6</vt:i4>
      </vt:variant>
      <vt:variant>
        <vt:lpstr>Temă</vt:lpstr>
      </vt:variant>
      <vt:variant>
        <vt:i4>2</vt:i4>
      </vt:variant>
      <vt:variant>
        <vt:lpstr>Titluri diapozitive</vt:lpstr>
      </vt:variant>
      <vt:variant>
        <vt:i4>12</vt:i4>
      </vt:variant>
    </vt:vector>
  </HeadingPairs>
  <TitlesOfParts>
    <vt:vector size="20" baseType="lpstr">
      <vt:lpstr>Aptos</vt:lpstr>
      <vt:lpstr>Arial</vt:lpstr>
      <vt:lpstr>Open Sans</vt:lpstr>
      <vt:lpstr>Proxima Nova</vt:lpstr>
      <vt:lpstr>Roboto Condensed Light</vt:lpstr>
      <vt:lpstr>Share Tech Mono</vt:lpstr>
      <vt:lpstr>New Technologies Consulting by Slidesgo</vt:lpstr>
      <vt:lpstr>Slidesgo Final Pages</vt:lpstr>
      <vt:lpstr>APLICAȚIE WEB PENTRU GESTIONAREA PLANURILOR DE INVĂȚĂMÂNT</vt:lpstr>
      <vt:lpstr>CUPRINS</vt:lpstr>
      <vt:lpstr>01. INTRODUCERE</vt:lpstr>
      <vt:lpstr>02. OBIECTIVELE PROIECTULUI</vt:lpstr>
      <vt:lpstr>03. ARHITECTURA APLICAȚIEI</vt:lpstr>
      <vt:lpstr>04. DIAGRAMA DE CLASE</vt:lpstr>
      <vt:lpstr>05. IMPLEMENTAREA TEHNICĂ</vt:lpstr>
      <vt:lpstr>05. IMPLEMENTAREA TEHNICĂ</vt:lpstr>
      <vt:lpstr>05. IMPLEMENTAREA TEHNICĂ</vt:lpstr>
      <vt:lpstr>06. TESTARE ȘI UTILIZARE</vt:lpstr>
      <vt:lpstr>07. CONCLUZII</vt:lpstr>
      <vt:lpstr>Mulțumesc pentru atenție!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Mirza Daniel</dc:creator>
  <cp:lastModifiedBy>Mirza Daniel</cp:lastModifiedBy>
  <cp:revision>11</cp:revision>
  <dcterms:created xsi:type="dcterms:W3CDTF">2025-02-11T15:43:48Z</dcterms:created>
  <dcterms:modified xsi:type="dcterms:W3CDTF">2025-02-12T11:51:10Z</dcterms:modified>
</cp:coreProperties>
</file>

<file path=docProps/thumbnail.jpeg>
</file>